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792" r:id="rId2"/>
    <p:sldMasterId id="2147483805" r:id="rId3"/>
    <p:sldMasterId id="2147483810" r:id="rId4"/>
  </p:sldMasterIdLst>
  <p:notesMasterIdLst>
    <p:notesMasterId r:id="rId18"/>
  </p:notesMasterIdLst>
  <p:sldIdLst>
    <p:sldId id="338" r:id="rId5"/>
    <p:sldId id="339" r:id="rId6"/>
    <p:sldId id="340" r:id="rId7"/>
    <p:sldId id="341" r:id="rId8"/>
    <p:sldId id="319" r:id="rId9"/>
    <p:sldId id="322" r:id="rId10"/>
    <p:sldId id="323" r:id="rId11"/>
    <p:sldId id="337" r:id="rId12"/>
    <p:sldId id="344" r:id="rId13"/>
    <p:sldId id="342" r:id="rId14"/>
    <p:sldId id="343" r:id="rId15"/>
    <p:sldId id="345" r:id="rId16"/>
    <p:sldId id="346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MS PGothic" charset="-128"/>
      </a:defRPr>
    </a:lvl9pPr>
  </p:defaultTextStyle>
  <p:extLst>
    <p:ext uri="{521415D9-36F7-43E2-AB2F-B90AF26B5E84}">
      <p14:sectionLst xmlns:p14="http://schemas.microsoft.com/office/powerpoint/2010/main">
        <p14:section name="Standaardsectie" id="{4C5D418F-1714-44E3-8FD5-C48BA99F8E7D}">
          <p14:sldIdLst>
            <p14:sldId id="338"/>
            <p14:sldId id="339"/>
            <p14:sldId id="340"/>
            <p14:sldId id="341"/>
            <p14:sldId id="319"/>
            <p14:sldId id="322"/>
            <p14:sldId id="323"/>
            <p14:sldId id="337"/>
            <p14:sldId id="344"/>
            <p14:sldId id="342"/>
            <p14:sldId id="343"/>
            <p14:sldId id="345"/>
            <p14:sldId id="346"/>
          </p14:sldIdLst>
        </p14:section>
        <p14:section name="Naamloze sectie" id="{1FC00207-34A6-4DCC-9211-7A572FAE8F3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2CB"/>
    <a:srgbClr val="007BC7"/>
    <a:srgbClr val="D3ECFA"/>
    <a:srgbClr val="D3EBF9"/>
    <a:srgbClr val="E17000"/>
    <a:srgbClr val="D52B1E"/>
    <a:srgbClr val="76D2B6"/>
    <a:srgbClr val="39870C"/>
    <a:srgbClr val="046F96"/>
    <a:srgbClr val="4E9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/>
    <p:restoredTop sz="60036" autoAdjust="0"/>
  </p:normalViewPr>
  <p:slideViewPr>
    <p:cSldViewPr>
      <p:cViewPr>
        <p:scale>
          <a:sx n="66" d="100"/>
          <a:sy n="66" d="100"/>
        </p:scale>
        <p:origin x="-238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4C314-5B5D-4A94-AD22-11E87F9BFDF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59B9A62-2CAD-44A6-8325-41F13B7EC6EF}">
      <dgm:prSet phldrT="[Text]"/>
      <dgm:spPr>
        <a:solidFill>
          <a:schemeClr val="tx2"/>
        </a:solidFill>
      </dgm:spPr>
      <dgm:t>
        <a:bodyPr/>
        <a:lstStyle/>
        <a:p>
          <a:r>
            <a:rPr lang="nl-NL" smtClean="0"/>
            <a:t>Offensieve operaties</a:t>
          </a:r>
          <a:endParaRPr lang="nl-NL" dirty="0"/>
        </a:p>
      </dgm:t>
    </dgm:pt>
    <dgm:pt modelId="{042F6524-A289-4281-A6C0-34039F438DD5}" type="parTrans" cxnId="{7E645DA8-1C83-4E93-B1BB-347CBFCAB94C}">
      <dgm:prSet/>
      <dgm:spPr/>
      <dgm:t>
        <a:bodyPr/>
        <a:lstStyle/>
        <a:p>
          <a:endParaRPr lang="nl-NL"/>
        </a:p>
      </dgm:t>
    </dgm:pt>
    <dgm:pt modelId="{0AEA00E7-7852-4547-86AA-81EC665734AA}" type="sibTrans" cxnId="{7E645DA8-1C83-4E93-B1BB-347CBFCAB94C}">
      <dgm:prSet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F67565B2-BB21-4301-BC13-D99CD8269EC5}">
      <dgm:prSet phldrT="[Text]"/>
      <dgm:spPr>
        <a:solidFill>
          <a:schemeClr val="tx2"/>
        </a:solidFill>
      </dgm:spPr>
      <dgm:t>
        <a:bodyPr/>
        <a:lstStyle/>
        <a:p>
          <a:r>
            <a:rPr lang="nl-NL" dirty="0" smtClean="0"/>
            <a:t>Cyber security</a:t>
          </a:r>
          <a:endParaRPr lang="nl-NL" dirty="0"/>
        </a:p>
      </dgm:t>
    </dgm:pt>
    <dgm:pt modelId="{B6479805-34D1-4688-8D37-DF914D80276C}" type="parTrans" cxnId="{C802499E-D09C-496F-A370-D01893C670B2}">
      <dgm:prSet/>
      <dgm:spPr/>
      <dgm:t>
        <a:bodyPr/>
        <a:lstStyle/>
        <a:p>
          <a:endParaRPr lang="nl-NL"/>
        </a:p>
      </dgm:t>
    </dgm:pt>
    <dgm:pt modelId="{D724FA39-3079-44B3-B7EA-8408FEA95EF7}" type="sibTrans" cxnId="{C802499E-D09C-496F-A370-D01893C670B2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C291C943-176A-43A2-99B5-591008A42CD8}">
      <dgm:prSet phldrT="[Text]"/>
      <dgm:spPr>
        <a:solidFill>
          <a:schemeClr val="tx2"/>
        </a:solidFill>
      </dgm:spPr>
      <dgm:t>
        <a:bodyPr/>
        <a:lstStyle/>
        <a:p>
          <a:r>
            <a:rPr lang="nl-NL" smtClean="0"/>
            <a:t>Inlichtingen &amp; attributie</a:t>
          </a:r>
          <a:endParaRPr lang="nl-NL" dirty="0"/>
        </a:p>
      </dgm:t>
    </dgm:pt>
    <dgm:pt modelId="{C92D64CB-A403-45FE-8EE3-5D7FBA636A4A}" type="parTrans" cxnId="{1E3D7126-C896-47BC-BE4B-649AAA5C80CA}">
      <dgm:prSet/>
      <dgm:spPr/>
      <dgm:t>
        <a:bodyPr/>
        <a:lstStyle/>
        <a:p>
          <a:endParaRPr lang="nl-NL"/>
        </a:p>
      </dgm:t>
    </dgm:pt>
    <dgm:pt modelId="{A984F52F-A55F-429C-BE84-E13F9656C699}" type="sibTrans" cxnId="{1E3D7126-C896-47BC-BE4B-649AAA5C80C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BD58C74A-6986-442E-AC73-AD465D91B885}">
      <dgm:prSet phldrT="[Text]"/>
      <dgm:spPr>
        <a:solidFill>
          <a:schemeClr val="tx2"/>
        </a:solidFill>
      </dgm:spPr>
      <dgm:t>
        <a:bodyPr/>
        <a:lstStyle/>
        <a:p>
          <a:r>
            <a:rPr lang="nl-NL" smtClean="0"/>
            <a:t>Onderzoek en vervolging</a:t>
          </a:r>
          <a:endParaRPr lang="nl-NL" dirty="0"/>
        </a:p>
      </dgm:t>
    </dgm:pt>
    <dgm:pt modelId="{B7FC0069-F047-4FE3-B05B-406671D68C99}" type="parTrans" cxnId="{172E7A58-AF7D-4EDC-97A0-B53A5E644A59}">
      <dgm:prSet/>
      <dgm:spPr/>
      <dgm:t>
        <a:bodyPr/>
        <a:lstStyle/>
        <a:p>
          <a:endParaRPr lang="nl-NL"/>
        </a:p>
      </dgm:t>
    </dgm:pt>
    <dgm:pt modelId="{01AAB001-3E20-4784-BD75-436A73C002F9}" type="sibTrans" cxnId="{172E7A58-AF7D-4EDC-97A0-B53A5E644A59}">
      <dgm:prSet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47000" sy="47000" flip="none" algn="l"/>
        </a:blipFill>
      </dgm:spPr>
      <dgm:t>
        <a:bodyPr/>
        <a:lstStyle/>
        <a:p>
          <a:endParaRPr lang="nl-NL"/>
        </a:p>
      </dgm:t>
    </dgm:pt>
    <dgm:pt modelId="{87ED3F09-B987-4560-B848-B601036F323D}">
      <dgm:prSet/>
      <dgm:spPr>
        <a:solidFill>
          <a:schemeClr val="tx2"/>
        </a:solidFill>
      </dgm:spPr>
      <dgm:t>
        <a:bodyPr/>
        <a:lstStyle/>
        <a:p>
          <a:r>
            <a:rPr lang="nl-NL" smtClean="0"/>
            <a:t>Crisis- coördinatie</a:t>
          </a:r>
          <a:endParaRPr lang="nl-NL" dirty="0"/>
        </a:p>
      </dgm:t>
    </dgm:pt>
    <dgm:pt modelId="{29279BD4-9EB7-4ADA-8802-F6F397D4D7A4}" type="parTrans" cxnId="{310B96F6-AB6C-43BE-A675-AF37631BD79B}">
      <dgm:prSet/>
      <dgm:spPr/>
      <dgm:t>
        <a:bodyPr/>
        <a:lstStyle/>
        <a:p>
          <a:endParaRPr lang="nl-NL"/>
        </a:p>
      </dgm:t>
    </dgm:pt>
    <dgm:pt modelId="{89345A69-8023-4123-A41D-F6AEC6D9B806}" type="sibTrans" cxnId="{310B96F6-AB6C-43BE-A675-AF37631BD79B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EC3DE16B-0259-4FA2-8FAA-558A14C49BF2}" type="pres">
      <dgm:prSet presAssocID="{5E04C314-5B5D-4A94-AD22-11E87F9BFDF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nl-NL"/>
        </a:p>
      </dgm:t>
    </dgm:pt>
    <dgm:pt modelId="{11E37540-0E08-4BAB-97D3-D54192EF8BD0}" type="pres">
      <dgm:prSet presAssocID="{459B9A62-2CAD-44A6-8325-41F13B7EC6EF}" presName="text1" presStyleCnt="0"/>
      <dgm:spPr/>
      <dgm:t>
        <a:bodyPr/>
        <a:lstStyle/>
        <a:p>
          <a:endParaRPr lang="nl-NL"/>
        </a:p>
      </dgm:t>
    </dgm:pt>
    <dgm:pt modelId="{B412305A-163B-4F6B-B085-04C610335B1B}" type="pres">
      <dgm:prSet presAssocID="{459B9A62-2CAD-44A6-8325-41F13B7EC6EF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9ACE1D-56B8-4924-B767-F3EA902C5B33}" type="pres">
      <dgm:prSet presAssocID="{459B9A62-2CAD-44A6-8325-41F13B7EC6EF}" presName="textaccent1" presStyleCnt="0"/>
      <dgm:spPr/>
      <dgm:t>
        <a:bodyPr/>
        <a:lstStyle/>
        <a:p>
          <a:endParaRPr lang="nl-NL"/>
        </a:p>
      </dgm:t>
    </dgm:pt>
    <dgm:pt modelId="{DCC2D78A-C8B3-48F2-8380-01874947895A}" type="pres">
      <dgm:prSet presAssocID="{459B9A62-2CAD-44A6-8325-41F13B7EC6EF}" presName="accentRepeatNode" presStyleLbl="solidAlignAcc1" presStyleIdx="0" presStyleCnt="10"/>
      <dgm:spPr/>
      <dgm:t>
        <a:bodyPr/>
        <a:lstStyle/>
        <a:p>
          <a:endParaRPr lang="nl-NL"/>
        </a:p>
      </dgm:t>
    </dgm:pt>
    <dgm:pt modelId="{F30C7B99-4E08-4F3B-B44C-0A23A627047E}" type="pres">
      <dgm:prSet presAssocID="{0AEA00E7-7852-4547-86AA-81EC665734AA}" presName="image1" presStyleCnt="0"/>
      <dgm:spPr/>
      <dgm:t>
        <a:bodyPr/>
        <a:lstStyle/>
        <a:p>
          <a:endParaRPr lang="nl-NL"/>
        </a:p>
      </dgm:t>
    </dgm:pt>
    <dgm:pt modelId="{5071CC42-BFDC-4D27-9ADD-E2D397029426}" type="pres">
      <dgm:prSet presAssocID="{0AEA00E7-7852-4547-86AA-81EC665734AA}" presName="imageRepeatNode" presStyleLbl="alignAcc1" presStyleIdx="0" presStyleCnt="5"/>
      <dgm:spPr/>
      <dgm:t>
        <a:bodyPr/>
        <a:lstStyle/>
        <a:p>
          <a:endParaRPr lang="nl-NL"/>
        </a:p>
      </dgm:t>
    </dgm:pt>
    <dgm:pt modelId="{CA2D01B1-0E11-4CD3-A36F-883AD0EDB1BC}" type="pres">
      <dgm:prSet presAssocID="{0AEA00E7-7852-4547-86AA-81EC665734AA}" presName="imageaccent1" presStyleCnt="0"/>
      <dgm:spPr/>
      <dgm:t>
        <a:bodyPr/>
        <a:lstStyle/>
        <a:p>
          <a:endParaRPr lang="nl-NL"/>
        </a:p>
      </dgm:t>
    </dgm:pt>
    <dgm:pt modelId="{C986D958-7BD6-4DBE-872A-75A552CEFCDD}" type="pres">
      <dgm:prSet presAssocID="{0AEA00E7-7852-4547-86AA-81EC665734AA}" presName="accentRepeatNode" presStyleLbl="solidAlignAcc1" presStyleIdx="1" presStyleCnt="10"/>
      <dgm:spPr/>
      <dgm:t>
        <a:bodyPr/>
        <a:lstStyle/>
        <a:p>
          <a:endParaRPr lang="nl-NL"/>
        </a:p>
      </dgm:t>
    </dgm:pt>
    <dgm:pt modelId="{CEA5BD5E-2D71-4FCB-BAB2-0DE24EE080C4}" type="pres">
      <dgm:prSet presAssocID="{F67565B2-BB21-4301-BC13-D99CD8269EC5}" presName="text2" presStyleCnt="0"/>
      <dgm:spPr/>
      <dgm:t>
        <a:bodyPr/>
        <a:lstStyle/>
        <a:p>
          <a:endParaRPr lang="nl-NL"/>
        </a:p>
      </dgm:t>
    </dgm:pt>
    <dgm:pt modelId="{389AC249-1D91-47AB-A151-9142CCDBF887}" type="pres">
      <dgm:prSet presAssocID="{F67565B2-BB21-4301-BC13-D99CD8269EC5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B86635-9DCA-4052-B53D-54E96DEEA187}" type="pres">
      <dgm:prSet presAssocID="{F67565B2-BB21-4301-BC13-D99CD8269EC5}" presName="textaccent2" presStyleCnt="0"/>
      <dgm:spPr/>
      <dgm:t>
        <a:bodyPr/>
        <a:lstStyle/>
        <a:p>
          <a:endParaRPr lang="nl-NL"/>
        </a:p>
      </dgm:t>
    </dgm:pt>
    <dgm:pt modelId="{48450713-A7F4-4198-9311-333C033787AD}" type="pres">
      <dgm:prSet presAssocID="{F67565B2-BB21-4301-BC13-D99CD8269EC5}" presName="accentRepeatNode" presStyleLbl="solidAlignAcc1" presStyleIdx="2" presStyleCnt="10" custLinFactX="61047" custLinFactY="-148625" custLinFactNeighborX="100000" custLinFactNeighborY="-200000"/>
      <dgm:spPr/>
      <dgm:t>
        <a:bodyPr/>
        <a:lstStyle/>
        <a:p>
          <a:endParaRPr lang="nl-NL"/>
        </a:p>
      </dgm:t>
    </dgm:pt>
    <dgm:pt modelId="{C3BF2583-9762-4E36-9110-01FA8EC3FE1C}" type="pres">
      <dgm:prSet presAssocID="{D724FA39-3079-44B3-B7EA-8408FEA95EF7}" presName="image2" presStyleCnt="0"/>
      <dgm:spPr/>
      <dgm:t>
        <a:bodyPr/>
        <a:lstStyle/>
        <a:p>
          <a:endParaRPr lang="nl-NL"/>
        </a:p>
      </dgm:t>
    </dgm:pt>
    <dgm:pt modelId="{7A033F52-AABB-4E47-BFA4-DF3720B805E7}" type="pres">
      <dgm:prSet presAssocID="{D724FA39-3079-44B3-B7EA-8408FEA95EF7}" presName="imageRepeatNode" presStyleLbl="alignAcc1" presStyleIdx="1" presStyleCnt="5"/>
      <dgm:spPr/>
      <dgm:t>
        <a:bodyPr/>
        <a:lstStyle/>
        <a:p>
          <a:endParaRPr lang="nl-NL"/>
        </a:p>
      </dgm:t>
    </dgm:pt>
    <dgm:pt modelId="{435F53ED-D307-43D3-98AF-872CE700ADA5}" type="pres">
      <dgm:prSet presAssocID="{D724FA39-3079-44B3-B7EA-8408FEA95EF7}" presName="imageaccent2" presStyleCnt="0"/>
      <dgm:spPr/>
      <dgm:t>
        <a:bodyPr/>
        <a:lstStyle/>
        <a:p>
          <a:endParaRPr lang="nl-NL"/>
        </a:p>
      </dgm:t>
    </dgm:pt>
    <dgm:pt modelId="{8B457FC9-A1EF-46E2-A587-1773232D5C7D}" type="pres">
      <dgm:prSet presAssocID="{D724FA39-3079-44B3-B7EA-8408FEA95EF7}" presName="accentRepeatNode" presStyleLbl="solidAlignAcc1" presStyleIdx="3" presStyleCnt="10" custLinFactX="45703" custLinFactY="-176111" custLinFactNeighborX="100000" custLinFactNeighborY="-200000"/>
      <dgm:spPr/>
      <dgm:t>
        <a:bodyPr/>
        <a:lstStyle/>
        <a:p>
          <a:endParaRPr lang="nl-NL"/>
        </a:p>
      </dgm:t>
    </dgm:pt>
    <dgm:pt modelId="{90BE6A62-9206-4B25-AC7B-A2F728805318}" type="pres">
      <dgm:prSet presAssocID="{C291C943-176A-43A2-99B5-591008A42CD8}" presName="text3" presStyleCnt="0"/>
      <dgm:spPr/>
      <dgm:t>
        <a:bodyPr/>
        <a:lstStyle/>
        <a:p>
          <a:endParaRPr lang="nl-NL"/>
        </a:p>
      </dgm:t>
    </dgm:pt>
    <dgm:pt modelId="{300D7143-753E-46E5-A371-B78CEB48A914}" type="pres">
      <dgm:prSet presAssocID="{C291C943-176A-43A2-99B5-591008A42CD8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839402-CB67-4DFA-B7C5-FFCD83453F60}" type="pres">
      <dgm:prSet presAssocID="{C291C943-176A-43A2-99B5-591008A42CD8}" presName="textaccent3" presStyleCnt="0"/>
      <dgm:spPr/>
      <dgm:t>
        <a:bodyPr/>
        <a:lstStyle/>
        <a:p>
          <a:endParaRPr lang="nl-NL"/>
        </a:p>
      </dgm:t>
    </dgm:pt>
    <dgm:pt modelId="{E63AFE3C-FEFC-484D-9666-65D7DAF4BBB8}" type="pres">
      <dgm:prSet presAssocID="{C291C943-176A-43A2-99B5-591008A42CD8}" presName="accentRepeatNode" presStyleLbl="solidAlignAcc1" presStyleIdx="4" presStyleCnt="10" custScaleX="119527" custScaleY="119528"/>
      <dgm:spPr/>
      <dgm:t>
        <a:bodyPr/>
        <a:lstStyle/>
        <a:p>
          <a:endParaRPr lang="nl-NL"/>
        </a:p>
      </dgm:t>
    </dgm:pt>
    <dgm:pt modelId="{9A79203C-2A05-4AE9-89C7-28F6FFBAFC48}" type="pres">
      <dgm:prSet presAssocID="{A984F52F-A55F-429C-BE84-E13F9656C699}" presName="image3" presStyleCnt="0"/>
      <dgm:spPr/>
      <dgm:t>
        <a:bodyPr/>
        <a:lstStyle/>
        <a:p>
          <a:endParaRPr lang="nl-NL"/>
        </a:p>
      </dgm:t>
    </dgm:pt>
    <dgm:pt modelId="{9930F053-5619-4FEA-BF01-7D9B4419101A}" type="pres">
      <dgm:prSet presAssocID="{A984F52F-A55F-429C-BE84-E13F9656C699}" presName="imageRepeatNode" presStyleLbl="alignAcc1" presStyleIdx="2" presStyleCnt="5"/>
      <dgm:spPr/>
      <dgm:t>
        <a:bodyPr/>
        <a:lstStyle/>
        <a:p>
          <a:endParaRPr lang="nl-NL"/>
        </a:p>
      </dgm:t>
    </dgm:pt>
    <dgm:pt modelId="{29A9CC2D-4595-4E5F-9B3C-736B416E018D}" type="pres">
      <dgm:prSet presAssocID="{A984F52F-A55F-429C-BE84-E13F9656C699}" presName="imageaccent3" presStyleCnt="0"/>
      <dgm:spPr/>
      <dgm:t>
        <a:bodyPr/>
        <a:lstStyle/>
        <a:p>
          <a:endParaRPr lang="nl-NL"/>
        </a:p>
      </dgm:t>
    </dgm:pt>
    <dgm:pt modelId="{01442DEE-C513-43DB-B71F-AA223F50429E}" type="pres">
      <dgm:prSet presAssocID="{A984F52F-A55F-429C-BE84-E13F9656C699}" presName="accentRepeatNode" presStyleLbl="solidAlignAcc1" presStyleIdx="5" presStyleCnt="10" custLinFactNeighborX="-11322"/>
      <dgm:spPr/>
      <dgm:t>
        <a:bodyPr/>
        <a:lstStyle/>
        <a:p>
          <a:endParaRPr lang="nl-NL"/>
        </a:p>
      </dgm:t>
    </dgm:pt>
    <dgm:pt modelId="{7CCA061C-18C8-4DC1-AE06-B349BA8EBFE3}" type="pres">
      <dgm:prSet presAssocID="{87ED3F09-B987-4560-B848-B601036F323D}" presName="text4" presStyleCnt="0"/>
      <dgm:spPr/>
      <dgm:t>
        <a:bodyPr/>
        <a:lstStyle/>
        <a:p>
          <a:endParaRPr lang="nl-NL"/>
        </a:p>
      </dgm:t>
    </dgm:pt>
    <dgm:pt modelId="{56398ACD-42AB-4349-AA60-5FF6C782DBCD}" type="pres">
      <dgm:prSet presAssocID="{87ED3F09-B987-4560-B848-B601036F323D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59D63E-312F-414C-9137-E3D756E98DC6}" type="pres">
      <dgm:prSet presAssocID="{87ED3F09-B987-4560-B848-B601036F323D}" presName="textaccent4" presStyleCnt="0"/>
      <dgm:spPr/>
      <dgm:t>
        <a:bodyPr/>
        <a:lstStyle/>
        <a:p>
          <a:endParaRPr lang="nl-NL"/>
        </a:p>
      </dgm:t>
    </dgm:pt>
    <dgm:pt modelId="{2417A85B-51C5-4F61-9BDB-17145ABF5F09}" type="pres">
      <dgm:prSet presAssocID="{87ED3F09-B987-4560-B848-B601036F323D}" presName="accentRepeatNode" presStyleLbl="solidAlignAcc1" presStyleIdx="6" presStyleCnt="10" custLinFactX="100000" custLinFactY="-500000" custLinFactNeighborX="113499" custLinFactNeighborY="-558338"/>
      <dgm:spPr/>
      <dgm:t>
        <a:bodyPr/>
        <a:lstStyle/>
        <a:p>
          <a:endParaRPr lang="nl-NL"/>
        </a:p>
      </dgm:t>
    </dgm:pt>
    <dgm:pt modelId="{7FD5AC0D-5FF9-4A9F-AC2C-7F927C83A1AA}" type="pres">
      <dgm:prSet presAssocID="{89345A69-8023-4123-A41D-F6AEC6D9B806}" presName="image4" presStyleCnt="0"/>
      <dgm:spPr/>
      <dgm:t>
        <a:bodyPr/>
        <a:lstStyle/>
        <a:p>
          <a:endParaRPr lang="nl-NL"/>
        </a:p>
      </dgm:t>
    </dgm:pt>
    <dgm:pt modelId="{06B637BC-A80E-4233-A2E7-EC0128E38779}" type="pres">
      <dgm:prSet presAssocID="{89345A69-8023-4123-A41D-F6AEC6D9B806}" presName="imageRepeatNode" presStyleLbl="alignAcc1" presStyleIdx="3" presStyleCnt="5"/>
      <dgm:spPr/>
      <dgm:t>
        <a:bodyPr/>
        <a:lstStyle/>
        <a:p>
          <a:endParaRPr lang="nl-NL"/>
        </a:p>
      </dgm:t>
    </dgm:pt>
    <dgm:pt modelId="{924C2859-1739-486C-8F7D-346673C92FB6}" type="pres">
      <dgm:prSet presAssocID="{89345A69-8023-4123-A41D-F6AEC6D9B806}" presName="imageaccent4" presStyleCnt="0"/>
      <dgm:spPr/>
      <dgm:t>
        <a:bodyPr/>
        <a:lstStyle/>
        <a:p>
          <a:endParaRPr lang="nl-NL"/>
        </a:p>
      </dgm:t>
    </dgm:pt>
    <dgm:pt modelId="{E214B527-13AD-4C6F-95F5-0DB3588B233B}" type="pres">
      <dgm:prSet presAssocID="{89345A69-8023-4123-A41D-F6AEC6D9B806}" presName="accentRepeatNode" presStyleLbl="solidAlignAcc1" presStyleIdx="7" presStyleCnt="10" custLinFactX="200000" custLinFactNeighborX="226437"/>
      <dgm:spPr/>
      <dgm:t>
        <a:bodyPr/>
        <a:lstStyle/>
        <a:p>
          <a:endParaRPr lang="nl-NL"/>
        </a:p>
      </dgm:t>
    </dgm:pt>
    <dgm:pt modelId="{008CC639-6FF8-4EC8-BD7A-AFBC4FC2A45B}" type="pres">
      <dgm:prSet presAssocID="{BD58C74A-6986-442E-AC73-AD465D91B885}" presName="text5" presStyleCnt="0"/>
      <dgm:spPr/>
      <dgm:t>
        <a:bodyPr/>
        <a:lstStyle/>
        <a:p>
          <a:endParaRPr lang="nl-NL"/>
        </a:p>
      </dgm:t>
    </dgm:pt>
    <dgm:pt modelId="{E4DE25DD-F81F-4B8D-9095-D690CFC1526A}" type="pres">
      <dgm:prSet presAssocID="{BD58C74A-6986-442E-AC73-AD465D91B885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5307B9-D3EE-42A6-83CC-3B18C2904C30}" type="pres">
      <dgm:prSet presAssocID="{BD58C74A-6986-442E-AC73-AD465D91B885}" presName="textaccent5" presStyleCnt="0"/>
      <dgm:spPr/>
      <dgm:t>
        <a:bodyPr/>
        <a:lstStyle/>
        <a:p>
          <a:endParaRPr lang="nl-NL"/>
        </a:p>
      </dgm:t>
    </dgm:pt>
    <dgm:pt modelId="{56146525-9F37-42F8-9EC4-52D131240333}" type="pres">
      <dgm:prSet presAssocID="{BD58C74A-6986-442E-AC73-AD465D91B885}" presName="accentRepeatNode" presStyleLbl="solidAlignAcc1" presStyleIdx="8" presStyleCnt="10" custLinFactX="-49465" custLinFactY="141877" custLinFactNeighborX="-100000" custLinFactNeighborY="200000"/>
      <dgm:spPr/>
      <dgm:t>
        <a:bodyPr/>
        <a:lstStyle/>
        <a:p>
          <a:endParaRPr lang="nl-NL"/>
        </a:p>
      </dgm:t>
    </dgm:pt>
    <dgm:pt modelId="{821F768D-AAAF-404A-A9F4-33C0DD7DA88D}" type="pres">
      <dgm:prSet presAssocID="{01AAB001-3E20-4784-BD75-436A73C002F9}" presName="image5" presStyleCnt="0"/>
      <dgm:spPr/>
      <dgm:t>
        <a:bodyPr/>
        <a:lstStyle/>
        <a:p>
          <a:endParaRPr lang="nl-NL"/>
        </a:p>
      </dgm:t>
    </dgm:pt>
    <dgm:pt modelId="{D6BEE3EE-A90B-4A02-9D0F-3BC107E22258}" type="pres">
      <dgm:prSet presAssocID="{01AAB001-3E20-4784-BD75-436A73C002F9}" presName="imageRepeatNode" presStyleLbl="alignAcc1" presStyleIdx="4" presStyleCnt="5"/>
      <dgm:spPr/>
      <dgm:t>
        <a:bodyPr/>
        <a:lstStyle/>
        <a:p>
          <a:endParaRPr lang="nl-NL"/>
        </a:p>
      </dgm:t>
    </dgm:pt>
    <dgm:pt modelId="{2A63DC3A-B347-4F09-B4FD-7D00959993C6}" type="pres">
      <dgm:prSet presAssocID="{01AAB001-3E20-4784-BD75-436A73C002F9}" presName="imageaccent5" presStyleCnt="0"/>
      <dgm:spPr/>
      <dgm:t>
        <a:bodyPr/>
        <a:lstStyle/>
        <a:p>
          <a:endParaRPr lang="nl-NL"/>
        </a:p>
      </dgm:t>
    </dgm:pt>
    <dgm:pt modelId="{06BE0BB2-E764-4D74-BC2F-0178AAAEE0BE}" type="pres">
      <dgm:prSet presAssocID="{01AAB001-3E20-4784-BD75-436A73C002F9}" presName="accentRepeatNode" presStyleLbl="solidAlignAcc1" presStyleIdx="9" presStyleCnt="10" custLinFactX="-55831" custLinFactY="158537" custLinFactNeighborX="-100000" custLinFactNeighborY="200000"/>
      <dgm:spPr/>
      <dgm:t>
        <a:bodyPr/>
        <a:lstStyle/>
        <a:p>
          <a:endParaRPr lang="nl-NL"/>
        </a:p>
      </dgm:t>
    </dgm:pt>
  </dgm:ptLst>
  <dgm:cxnLst>
    <dgm:cxn modelId="{2F837249-220A-4C10-8DD7-242D31E7F7A6}" type="presOf" srcId="{87ED3F09-B987-4560-B848-B601036F323D}" destId="{56398ACD-42AB-4349-AA60-5FF6C782DBCD}" srcOrd="0" destOrd="0" presId="urn:microsoft.com/office/officeart/2008/layout/HexagonCluster"/>
    <dgm:cxn modelId="{1E3D7126-C896-47BC-BE4B-649AAA5C80CA}" srcId="{5E04C314-5B5D-4A94-AD22-11E87F9BFDFD}" destId="{C291C943-176A-43A2-99B5-591008A42CD8}" srcOrd="2" destOrd="0" parTransId="{C92D64CB-A403-45FE-8EE3-5D7FBA636A4A}" sibTransId="{A984F52F-A55F-429C-BE84-E13F9656C699}"/>
    <dgm:cxn modelId="{90365E62-3292-4585-8D8A-F787AB25ACD1}" type="presOf" srcId="{89345A69-8023-4123-A41D-F6AEC6D9B806}" destId="{06B637BC-A80E-4233-A2E7-EC0128E38779}" srcOrd="0" destOrd="0" presId="urn:microsoft.com/office/officeart/2008/layout/HexagonCluster"/>
    <dgm:cxn modelId="{F9B17645-5E13-436C-9832-26663BAD1CE4}" type="presOf" srcId="{BD58C74A-6986-442E-AC73-AD465D91B885}" destId="{E4DE25DD-F81F-4B8D-9095-D690CFC1526A}" srcOrd="0" destOrd="0" presId="urn:microsoft.com/office/officeart/2008/layout/HexagonCluster"/>
    <dgm:cxn modelId="{B1F27728-2ED9-4E9D-86E7-39D52BE94EC2}" type="presOf" srcId="{A984F52F-A55F-429C-BE84-E13F9656C699}" destId="{9930F053-5619-4FEA-BF01-7D9B4419101A}" srcOrd="0" destOrd="0" presId="urn:microsoft.com/office/officeart/2008/layout/HexagonCluster"/>
    <dgm:cxn modelId="{0F8AC2CC-2937-47FB-A659-CDBCADD4B488}" type="presOf" srcId="{0AEA00E7-7852-4547-86AA-81EC665734AA}" destId="{5071CC42-BFDC-4D27-9ADD-E2D397029426}" srcOrd="0" destOrd="0" presId="urn:microsoft.com/office/officeart/2008/layout/HexagonCluster"/>
    <dgm:cxn modelId="{BAE4EBFF-2BFD-482E-B291-593B36F3F206}" type="presOf" srcId="{C291C943-176A-43A2-99B5-591008A42CD8}" destId="{300D7143-753E-46E5-A371-B78CEB48A914}" srcOrd="0" destOrd="0" presId="urn:microsoft.com/office/officeart/2008/layout/HexagonCluster"/>
    <dgm:cxn modelId="{9CE803FB-3274-48C2-B854-7E79E68BFF25}" type="presOf" srcId="{F67565B2-BB21-4301-BC13-D99CD8269EC5}" destId="{389AC249-1D91-47AB-A151-9142CCDBF887}" srcOrd="0" destOrd="0" presId="urn:microsoft.com/office/officeart/2008/layout/HexagonCluster"/>
    <dgm:cxn modelId="{E4F3B497-B277-4B4F-9320-2FD97DE1ABE1}" type="presOf" srcId="{D724FA39-3079-44B3-B7EA-8408FEA95EF7}" destId="{7A033F52-AABB-4E47-BFA4-DF3720B805E7}" srcOrd="0" destOrd="0" presId="urn:microsoft.com/office/officeart/2008/layout/HexagonCluster"/>
    <dgm:cxn modelId="{92506DDE-C299-4D4C-B0BE-E97274DAA7BC}" type="presOf" srcId="{01AAB001-3E20-4784-BD75-436A73C002F9}" destId="{D6BEE3EE-A90B-4A02-9D0F-3BC107E22258}" srcOrd="0" destOrd="0" presId="urn:microsoft.com/office/officeart/2008/layout/HexagonCluster"/>
    <dgm:cxn modelId="{310B96F6-AB6C-43BE-A675-AF37631BD79B}" srcId="{5E04C314-5B5D-4A94-AD22-11E87F9BFDFD}" destId="{87ED3F09-B987-4560-B848-B601036F323D}" srcOrd="3" destOrd="0" parTransId="{29279BD4-9EB7-4ADA-8802-F6F397D4D7A4}" sibTransId="{89345A69-8023-4123-A41D-F6AEC6D9B806}"/>
    <dgm:cxn modelId="{7E645DA8-1C83-4E93-B1BB-347CBFCAB94C}" srcId="{5E04C314-5B5D-4A94-AD22-11E87F9BFDFD}" destId="{459B9A62-2CAD-44A6-8325-41F13B7EC6EF}" srcOrd="0" destOrd="0" parTransId="{042F6524-A289-4281-A6C0-34039F438DD5}" sibTransId="{0AEA00E7-7852-4547-86AA-81EC665734AA}"/>
    <dgm:cxn modelId="{172E7A58-AF7D-4EDC-97A0-B53A5E644A59}" srcId="{5E04C314-5B5D-4A94-AD22-11E87F9BFDFD}" destId="{BD58C74A-6986-442E-AC73-AD465D91B885}" srcOrd="4" destOrd="0" parTransId="{B7FC0069-F047-4FE3-B05B-406671D68C99}" sibTransId="{01AAB001-3E20-4784-BD75-436A73C002F9}"/>
    <dgm:cxn modelId="{C802499E-D09C-496F-A370-D01893C670B2}" srcId="{5E04C314-5B5D-4A94-AD22-11E87F9BFDFD}" destId="{F67565B2-BB21-4301-BC13-D99CD8269EC5}" srcOrd="1" destOrd="0" parTransId="{B6479805-34D1-4688-8D37-DF914D80276C}" sibTransId="{D724FA39-3079-44B3-B7EA-8408FEA95EF7}"/>
    <dgm:cxn modelId="{9CAC9B5E-9A63-4D76-8B02-8E653803BD26}" type="presOf" srcId="{459B9A62-2CAD-44A6-8325-41F13B7EC6EF}" destId="{B412305A-163B-4F6B-B085-04C610335B1B}" srcOrd="0" destOrd="0" presId="urn:microsoft.com/office/officeart/2008/layout/HexagonCluster"/>
    <dgm:cxn modelId="{364CC24D-FA39-45A9-9205-93BFC27E5FB8}" type="presOf" srcId="{5E04C314-5B5D-4A94-AD22-11E87F9BFDFD}" destId="{EC3DE16B-0259-4FA2-8FAA-558A14C49BF2}" srcOrd="0" destOrd="0" presId="urn:microsoft.com/office/officeart/2008/layout/HexagonCluster"/>
    <dgm:cxn modelId="{7A0C8DCC-0952-4444-8397-7E703EFD59AA}" type="presParOf" srcId="{EC3DE16B-0259-4FA2-8FAA-558A14C49BF2}" destId="{11E37540-0E08-4BAB-97D3-D54192EF8BD0}" srcOrd="0" destOrd="0" presId="urn:microsoft.com/office/officeart/2008/layout/HexagonCluster"/>
    <dgm:cxn modelId="{89AAD377-1338-4B91-9681-8E4E59A2CD6D}" type="presParOf" srcId="{11E37540-0E08-4BAB-97D3-D54192EF8BD0}" destId="{B412305A-163B-4F6B-B085-04C610335B1B}" srcOrd="0" destOrd="0" presId="urn:microsoft.com/office/officeart/2008/layout/HexagonCluster"/>
    <dgm:cxn modelId="{16C95AFA-56A8-49E5-AA8D-98A4F4D0C9A5}" type="presParOf" srcId="{EC3DE16B-0259-4FA2-8FAA-558A14C49BF2}" destId="{F49ACE1D-56B8-4924-B767-F3EA902C5B33}" srcOrd="1" destOrd="0" presId="urn:microsoft.com/office/officeart/2008/layout/HexagonCluster"/>
    <dgm:cxn modelId="{6FCDD376-F77B-451A-86CE-4F369C5C34E5}" type="presParOf" srcId="{F49ACE1D-56B8-4924-B767-F3EA902C5B33}" destId="{DCC2D78A-C8B3-48F2-8380-01874947895A}" srcOrd="0" destOrd="0" presId="urn:microsoft.com/office/officeart/2008/layout/HexagonCluster"/>
    <dgm:cxn modelId="{E2B2CBD6-363C-413C-AD7E-0403E20AA0BF}" type="presParOf" srcId="{EC3DE16B-0259-4FA2-8FAA-558A14C49BF2}" destId="{F30C7B99-4E08-4F3B-B44C-0A23A627047E}" srcOrd="2" destOrd="0" presId="urn:microsoft.com/office/officeart/2008/layout/HexagonCluster"/>
    <dgm:cxn modelId="{E1D47E39-5E58-4DD8-8977-A8F1238534FF}" type="presParOf" srcId="{F30C7B99-4E08-4F3B-B44C-0A23A627047E}" destId="{5071CC42-BFDC-4D27-9ADD-E2D397029426}" srcOrd="0" destOrd="0" presId="urn:microsoft.com/office/officeart/2008/layout/HexagonCluster"/>
    <dgm:cxn modelId="{81207BD5-B3D7-4DAB-AC87-58E53A8639BE}" type="presParOf" srcId="{EC3DE16B-0259-4FA2-8FAA-558A14C49BF2}" destId="{CA2D01B1-0E11-4CD3-A36F-883AD0EDB1BC}" srcOrd="3" destOrd="0" presId="urn:microsoft.com/office/officeart/2008/layout/HexagonCluster"/>
    <dgm:cxn modelId="{FBC949A3-4B03-4CC1-8CA4-7783D8F12D78}" type="presParOf" srcId="{CA2D01B1-0E11-4CD3-A36F-883AD0EDB1BC}" destId="{C986D958-7BD6-4DBE-872A-75A552CEFCDD}" srcOrd="0" destOrd="0" presId="urn:microsoft.com/office/officeart/2008/layout/HexagonCluster"/>
    <dgm:cxn modelId="{0E04DE85-0CE8-4F07-BEAE-36584B78F12C}" type="presParOf" srcId="{EC3DE16B-0259-4FA2-8FAA-558A14C49BF2}" destId="{CEA5BD5E-2D71-4FCB-BAB2-0DE24EE080C4}" srcOrd="4" destOrd="0" presId="urn:microsoft.com/office/officeart/2008/layout/HexagonCluster"/>
    <dgm:cxn modelId="{96A0D8D8-B34F-48BF-95DA-4CCE5D980379}" type="presParOf" srcId="{CEA5BD5E-2D71-4FCB-BAB2-0DE24EE080C4}" destId="{389AC249-1D91-47AB-A151-9142CCDBF887}" srcOrd="0" destOrd="0" presId="urn:microsoft.com/office/officeart/2008/layout/HexagonCluster"/>
    <dgm:cxn modelId="{D6423BAD-BBDF-46ED-8CFD-E0084F932F37}" type="presParOf" srcId="{EC3DE16B-0259-4FA2-8FAA-558A14C49BF2}" destId="{18B86635-9DCA-4052-B53D-54E96DEEA187}" srcOrd="5" destOrd="0" presId="urn:microsoft.com/office/officeart/2008/layout/HexagonCluster"/>
    <dgm:cxn modelId="{155B983E-D17F-4E2E-8F39-E41EC0186A89}" type="presParOf" srcId="{18B86635-9DCA-4052-B53D-54E96DEEA187}" destId="{48450713-A7F4-4198-9311-333C033787AD}" srcOrd="0" destOrd="0" presId="urn:microsoft.com/office/officeart/2008/layout/HexagonCluster"/>
    <dgm:cxn modelId="{D78AA498-6131-4CBC-8AC9-ACC3320087C6}" type="presParOf" srcId="{EC3DE16B-0259-4FA2-8FAA-558A14C49BF2}" destId="{C3BF2583-9762-4E36-9110-01FA8EC3FE1C}" srcOrd="6" destOrd="0" presId="urn:microsoft.com/office/officeart/2008/layout/HexagonCluster"/>
    <dgm:cxn modelId="{C901C099-3664-445D-B03E-4B4C99B8961A}" type="presParOf" srcId="{C3BF2583-9762-4E36-9110-01FA8EC3FE1C}" destId="{7A033F52-AABB-4E47-BFA4-DF3720B805E7}" srcOrd="0" destOrd="0" presId="urn:microsoft.com/office/officeart/2008/layout/HexagonCluster"/>
    <dgm:cxn modelId="{A63F5AC9-4473-4DB0-94F1-7390FA4E1D21}" type="presParOf" srcId="{EC3DE16B-0259-4FA2-8FAA-558A14C49BF2}" destId="{435F53ED-D307-43D3-98AF-872CE700ADA5}" srcOrd="7" destOrd="0" presId="urn:microsoft.com/office/officeart/2008/layout/HexagonCluster"/>
    <dgm:cxn modelId="{1AC22521-9D71-4AD6-8A47-58C389218E61}" type="presParOf" srcId="{435F53ED-D307-43D3-98AF-872CE700ADA5}" destId="{8B457FC9-A1EF-46E2-A587-1773232D5C7D}" srcOrd="0" destOrd="0" presId="urn:microsoft.com/office/officeart/2008/layout/HexagonCluster"/>
    <dgm:cxn modelId="{57F3EDB7-04B1-416C-ABE0-6956CFA16E96}" type="presParOf" srcId="{EC3DE16B-0259-4FA2-8FAA-558A14C49BF2}" destId="{90BE6A62-9206-4B25-AC7B-A2F728805318}" srcOrd="8" destOrd="0" presId="urn:microsoft.com/office/officeart/2008/layout/HexagonCluster"/>
    <dgm:cxn modelId="{82A98D4C-FBD1-43C8-B8E2-B36C591EBA80}" type="presParOf" srcId="{90BE6A62-9206-4B25-AC7B-A2F728805318}" destId="{300D7143-753E-46E5-A371-B78CEB48A914}" srcOrd="0" destOrd="0" presId="urn:microsoft.com/office/officeart/2008/layout/HexagonCluster"/>
    <dgm:cxn modelId="{BC0385D1-7661-43C1-823C-FC247F23E53D}" type="presParOf" srcId="{EC3DE16B-0259-4FA2-8FAA-558A14C49BF2}" destId="{15839402-CB67-4DFA-B7C5-FFCD83453F60}" srcOrd="9" destOrd="0" presId="urn:microsoft.com/office/officeart/2008/layout/HexagonCluster"/>
    <dgm:cxn modelId="{3D253258-50EE-45BF-A7CA-8077746640E9}" type="presParOf" srcId="{15839402-CB67-4DFA-B7C5-FFCD83453F60}" destId="{E63AFE3C-FEFC-484D-9666-65D7DAF4BBB8}" srcOrd="0" destOrd="0" presId="urn:microsoft.com/office/officeart/2008/layout/HexagonCluster"/>
    <dgm:cxn modelId="{9EB81876-994F-47BA-8779-572477F5AC76}" type="presParOf" srcId="{EC3DE16B-0259-4FA2-8FAA-558A14C49BF2}" destId="{9A79203C-2A05-4AE9-89C7-28F6FFBAFC48}" srcOrd="10" destOrd="0" presId="urn:microsoft.com/office/officeart/2008/layout/HexagonCluster"/>
    <dgm:cxn modelId="{D74D4854-8F2B-431E-B2AB-787170049746}" type="presParOf" srcId="{9A79203C-2A05-4AE9-89C7-28F6FFBAFC48}" destId="{9930F053-5619-4FEA-BF01-7D9B4419101A}" srcOrd="0" destOrd="0" presId="urn:microsoft.com/office/officeart/2008/layout/HexagonCluster"/>
    <dgm:cxn modelId="{6AB6357A-C10E-4C1C-BE7C-CA5A43A7AC66}" type="presParOf" srcId="{EC3DE16B-0259-4FA2-8FAA-558A14C49BF2}" destId="{29A9CC2D-4595-4E5F-9B3C-736B416E018D}" srcOrd="11" destOrd="0" presId="urn:microsoft.com/office/officeart/2008/layout/HexagonCluster"/>
    <dgm:cxn modelId="{22766F05-9A40-4F15-B0B4-6C483CCA7C03}" type="presParOf" srcId="{29A9CC2D-4595-4E5F-9B3C-736B416E018D}" destId="{01442DEE-C513-43DB-B71F-AA223F50429E}" srcOrd="0" destOrd="0" presId="urn:microsoft.com/office/officeart/2008/layout/HexagonCluster"/>
    <dgm:cxn modelId="{FDB3EBB2-9D16-4201-9290-C78CBA6FA5A4}" type="presParOf" srcId="{EC3DE16B-0259-4FA2-8FAA-558A14C49BF2}" destId="{7CCA061C-18C8-4DC1-AE06-B349BA8EBFE3}" srcOrd="12" destOrd="0" presId="urn:microsoft.com/office/officeart/2008/layout/HexagonCluster"/>
    <dgm:cxn modelId="{66219417-8FDB-4FCD-8B73-F3E8CD7A7989}" type="presParOf" srcId="{7CCA061C-18C8-4DC1-AE06-B349BA8EBFE3}" destId="{56398ACD-42AB-4349-AA60-5FF6C782DBCD}" srcOrd="0" destOrd="0" presId="urn:microsoft.com/office/officeart/2008/layout/HexagonCluster"/>
    <dgm:cxn modelId="{75D0849A-8AD6-4108-90F8-CD5D473E4326}" type="presParOf" srcId="{EC3DE16B-0259-4FA2-8FAA-558A14C49BF2}" destId="{7059D63E-312F-414C-9137-E3D756E98DC6}" srcOrd="13" destOrd="0" presId="urn:microsoft.com/office/officeart/2008/layout/HexagonCluster"/>
    <dgm:cxn modelId="{76B7A0FA-D532-42BA-9EDA-2D8107AE9779}" type="presParOf" srcId="{7059D63E-312F-414C-9137-E3D756E98DC6}" destId="{2417A85B-51C5-4F61-9BDB-17145ABF5F09}" srcOrd="0" destOrd="0" presId="urn:microsoft.com/office/officeart/2008/layout/HexagonCluster"/>
    <dgm:cxn modelId="{2AC049EF-5D53-4AF2-A941-E34F206C7DA9}" type="presParOf" srcId="{EC3DE16B-0259-4FA2-8FAA-558A14C49BF2}" destId="{7FD5AC0D-5FF9-4A9F-AC2C-7F927C83A1AA}" srcOrd="14" destOrd="0" presId="urn:microsoft.com/office/officeart/2008/layout/HexagonCluster"/>
    <dgm:cxn modelId="{4D3F65B5-B465-4A75-B236-C02E8E23AD80}" type="presParOf" srcId="{7FD5AC0D-5FF9-4A9F-AC2C-7F927C83A1AA}" destId="{06B637BC-A80E-4233-A2E7-EC0128E38779}" srcOrd="0" destOrd="0" presId="urn:microsoft.com/office/officeart/2008/layout/HexagonCluster"/>
    <dgm:cxn modelId="{AEB8F6FB-7DFD-4D20-B3C2-919935745FD9}" type="presParOf" srcId="{EC3DE16B-0259-4FA2-8FAA-558A14C49BF2}" destId="{924C2859-1739-486C-8F7D-346673C92FB6}" srcOrd="15" destOrd="0" presId="urn:microsoft.com/office/officeart/2008/layout/HexagonCluster"/>
    <dgm:cxn modelId="{E12E95FD-3977-4677-B18B-0F37C85773F2}" type="presParOf" srcId="{924C2859-1739-486C-8F7D-346673C92FB6}" destId="{E214B527-13AD-4C6F-95F5-0DB3588B233B}" srcOrd="0" destOrd="0" presId="urn:microsoft.com/office/officeart/2008/layout/HexagonCluster"/>
    <dgm:cxn modelId="{9951A780-7184-4B97-B31E-C6DBE8A10179}" type="presParOf" srcId="{EC3DE16B-0259-4FA2-8FAA-558A14C49BF2}" destId="{008CC639-6FF8-4EC8-BD7A-AFBC4FC2A45B}" srcOrd="16" destOrd="0" presId="urn:microsoft.com/office/officeart/2008/layout/HexagonCluster"/>
    <dgm:cxn modelId="{8A5ED402-99E2-486D-96D2-F89DB9CA2A1E}" type="presParOf" srcId="{008CC639-6FF8-4EC8-BD7A-AFBC4FC2A45B}" destId="{E4DE25DD-F81F-4B8D-9095-D690CFC1526A}" srcOrd="0" destOrd="0" presId="urn:microsoft.com/office/officeart/2008/layout/HexagonCluster"/>
    <dgm:cxn modelId="{F2E625A6-17F2-409F-AF94-31041C975E2B}" type="presParOf" srcId="{EC3DE16B-0259-4FA2-8FAA-558A14C49BF2}" destId="{A25307B9-D3EE-42A6-83CC-3B18C2904C30}" srcOrd="17" destOrd="0" presId="urn:microsoft.com/office/officeart/2008/layout/HexagonCluster"/>
    <dgm:cxn modelId="{D05CC1ED-0C38-4416-8A33-B1ACD6897EC9}" type="presParOf" srcId="{A25307B9-D3EE-42A6-83CC-3B18C2904C30}" destId="{56146525-9F37-42F8-9EC4-52D131240333}" srcOrd="0" destOrd="0" presId="urn:microsoft.com/office/officeart/2008/layout/HexagonCluster"/>
    <dgm:cxn modelId="{C8924618-63C3-4DA2-A245-EC319947083D}" type="presParOf" srcId="{EC3DE16B-0259-4FA2-8FAA-558A14C49BF2}" destId="{821F768D-AAAF-404A-A9F4-33C0DD7DA88D}" srcOrd="18" destOrd="0" presId="urn:microsoft.com/office/officeart/2008/layout/HexagonCluster"/>
    <dgm:cxn modelId="{886FE51C-ED9B-461D-A627-5F006BC7C363}" type="presParOf" srcId="{821F768D-AAAF-404A-A9F4-33C0DD7DA88D}" destId="{D6BEE3EE-A90B-4A02-9D0F-3BC107E22258}" srcOrd="0" destOrd="0" presId="urn:microsoft.com/office/officeart/2008/layout/HexagonCluster"/>
    <dgm:cxn modelId="{2E765FDA-51A3-47DA-B170-C547F34551C4}" type="presParOf" srcId="{EC3DE16B-0259-4FA2-8FAA-558A14C49BF2}" destId="{2A63DC3A-B347-4F09-B4FD-7D00959993C6}" srcOrd="19" destOrd="0" presId="urn:microsoft.com/office/officeart/2008/layout/HexagonCluster"/>
    <dgm:cxn modelId="{483CEE23-5C7A-41DF-8CD3-0B460A1CD43D}" type="presParOf" srcId="{2A63DC3A-B347-4F09-B4FD-7D00959993C6}" destId="{06BE0BB2-E764-4D74-BC2F-0178AAAEE0B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2305A-163B-4F6B-B085-04C610335B1B}">
      <dsp:nvSpPr>
        <dsp:cNvPr id="0" name=""/>
        <dsp:cNvSpPr/>
      </dsp:nvSpPr>
      <dsp:spPr>
        <a:xfrm>
          <a:off x="1157002" y="2629918"/>
          <a:ext cx="1344490" cy="1154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Offensieve operaties</a:t>
          </a:r>
          <a:endParaRPr lang="nl-NL" sz="1200" kern="1200" dirty="0"/>
        </a:p>
      </dsp:txBody>
      <dsp:txXfrm>
        <a:off x="1365233" y="2808691"/>
        <a:ext cx="928028" cy="796738"/>
      </dsp:txXfrm>
    </dsp:sp>
    <dsp:sp modelId="{DCC2D78A-C8B3-48F2-8380-01874947895A}">
      <dsp:nvSpPr>
        <dsp:cNvPr id="0" name=""/>
        <dsp:cNvSpPr/>
      </dsp:nvSpPr>
      <dsp:spPr>
        <a:xfrm>
          <a:off x="1189082" y="3146074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1CC42-BFDC-4D27-9ADD-E2D397029426}">
      <dsp:nvSpPr>
        <dsp:cNvPr id="0" name=""/>
        <dsp:cNvSpPr/>
      </dsp:nvSpPr>
      <dsp:spPr>
        <a:xfrm>
          <a:off x="0" y="1991789"/>
          <a:ext cx="1344490" cy="11542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6D958-7BD6-4DBE-872A-75A552CEFCDD}">
      <dsp:nvSpPr>
        <dsp:cNvPr id="0" name=""/>
        <dsp:cNvSpPr/>
      </dsp:nvSpPr>
      <dsp:spPr>
        <a:xfrm>
          <a:off x="921039" y="2992763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AC249-1D91-47AB-A151-9142CCDBF887}">
      <dsp:nvSpPr>
        <dsp:cNvPr id="0" name=""/>
        <dsp:cNvSpPr/>
      </dsp:nvSpPr>
      <dsp:spPr>
        <a:xfrm>
          <a:off x="2314005" y="1988102"/>
          <a:ext cx="1344490" cy="1154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Cyber security</a:t>
          </a:r>
          <a:endParaRPr lang="nl-NL" sz="1200" kern="1200" dirty="0"/>
        </a:p>
      </dsp:txBody>
      <dsp:txXfrm>
        <a:off x="2522236" y="2166875"/>
        <a:ext cx="928028" cy="796738"/>
      </dsp:txXfrm>
    </dsp:sp>
    <dsp:sp modelId="{48450713-A7F4-4198-9311-333C033787AD}">
      <dsp:nvSpPr>
        <dsp:cNvPr id="0" name=""/>
        <dsp:cNvSpPr/>
      </dsp:nvSpPr>
      <dsp:spPr>
        <a:xfrm>
          <a:off x="3491898" y="2515334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33F52-AABB-4E47-BFA4-DF3720B805E7}">
      <dsp:nvSpPr>
        <dsp:cNvPr id="0" name=""/>
        <dsp:cNvSpPr/>
      </dsp:nvSpPr>
      <dsp:spPr>
        <a:xfrm>
          <a:off x="3470295" y="2627460"/>
          <a:ext cx="1344490" cy="11542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57FC9-A1EF-46E2-A587-1773232D5C7D}">
      <dsp:nvSpPr>
        <dsp:cNvPr id="0" name=""/>
        <dsp:cNvSpPr/>
      </dsp:nvSpPr>
      <dsp:spPr>
        <a:xfrm>
          <a:off x="3731599" y="2632717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D7143-753E-46E5-A371-B78CEB48A914}">
      <dsp:nvSpPr>
        <dsp:cNvPr id="0" name=""/>
        <dsp:cNvSpPr/>
      </dsp:nvSpPr>
      <dsp:spPr>
        <a:xfrm>
          <a:off x="1157002" y="1353660"/>
          <a:ext cx="1344490" cy="1154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Inlichtingen &amp; attributie</a:t>
          </a:r>
          <a:endParaRPr lang="nl-NL" sz="1200" kern="1200" dirty="0"/>
        </a:p>
      </dsp:txBody>
      <dsp:txXfrm>
        <a:off x="1365233" y="1532433"/>
        <a:ext cx="928028" cy="796738"/>
      </dsp:txXfrm>
    </dsp:sp>
    <dsp:sp modelId="{E63AFE3C-FEFC-484D-9666-65D7DAF4BBB8}">
      <dsp:nvSpPr>
        <dsp:cNvPr id="0" name=""/>
        <dsp:cNvSpPr/>
      </dsp:nvSpPr>
      <dsp:spPr>
        <a:xfrm>
          <a:off x="2062730" y="1362275"/>
          <a:ext cx="187458" cy="1615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0F053-5619-4FEA-BF01-7D9B4419101A}">
      <dsp:nvSpPr>
        <dsp:cNvPr id="0" name=""/>
        <dsp:cNvSpPr/>
      </dsp:nvSpPr>
      <dsp:spPr>
        <a:xfrm>
          <a:off x="2314005" y="711845"/>
          <a:ext cx="1344490" cy="11542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42DEE-C513-43DB-B71F-AA223F50429E}">
      <dsp:nvSpPr>
        <dsp:cNvPr id="0" name=""/>
        <dsp:cNvSpPr/>
      </dsp:nvSpPr>
      <dsp:spPr>
        <a:xfrm>
          <a:off x="2334031" y="1223392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98ACD-42AB-4349-AA60-5FF6C782DBCD}">
      <dsp:nvSpPr>
        <dsp:cNvPr id="0" name=""/>
        <dsp:cNvSpPr/>
      </dsp:nvSpPr>
      <dsp:spPr>
        <a:xfrm>
          <a:off x="3470295" y="1351202"/>
          <a:ext cx="1344490" cy="1154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Crisis- coördinatie</a:t>
          </a:r>
          <a:endParaRPr lang="nl-NL" sz="1200" kern="1200" dirty="0"/>
        </a:p>
      </dsp:txBody>
      <dsp:txXfrm>
        <a:off x="3678526" y="1529975"/>
        <a:ext cx="928028" cy="796738"/>
      </dsp:txXfrm>
    </dsp:sp>
    <dsp:sp modelId="{2417A85B-51C5-4F61-9BDB-17145ABF5F09}">
      <dsp:nvSpPr>
        <dsp:cNvPr id="0" name=""/>
        <dsp:cNvSpPr/>
      </dsp:nvSpPr>
      <dsp:spPr>
        <a:xfrm>
          <a:off x="4968552" y="432049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637BC-A80E-4233-A2E7-EC0128E38779}">
      <dsp:nvSpPr>
        <dsp:cNvPr id="0" name=""/>
        <dsp:cNvSpPr/>
      </dsp:nvSpPr>
      <dsp:spPr>
        <a:xfrm>
          <a:off x="4627298" y="2000084"/>
          <a:ext cx="1344490" cy="1154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B527-13AD-4C6F-95F5-0DB3588B233B}">
      <dsp:nvSpPr>
        <dsp:cNvPr id="0" name=""/>
        <dsp:cNvSpPr/>
      </dsp:nvSpPr>
      <dsp:spPr>
        <a:xfrm>
          <a:off x="5558434" y="2020976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E25DD-F81F-4B8D-9095-D690CFC1526A}">
      <dsp:nvSpPr>
        <dsp:cNvPr id="0" name=""/>
        <dsp:cNvSpPr/>
      </dsp:nvSpPr>
      <dsp:spPr>
        <a:xfrm>
          <a:off x="4627298" y="724134"/>
          <a:ext cx="1344490" cy="1154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Onderzoek en vervolging</a:t>
          </a:r>
          <a:endParaRPr lang="nl-NL" sz="1200" kern="1200" dirty="0"/>
        </a:p>
      </dsp:txBody>
      <dsp:txXfrm>
        <a:off x="4835529" y="902907"/>
        <a:ext cx="928028" cy="796738"/>
      </dsp:txXfrm>
    </dsp:sp>
    <dsp:sp modelId="{56146525-9F37-42F8-9EC4-52D131240333}">
      <dsp:nvSpPr>
        <dsp:cNvPr id="0" name=""/>
        <dsp:cNvSpPr/>
      </dsp:nvSpPr>
      <dsp:spPr>
        <a:xfrm>
          <a:off x="5556306" y="1703681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EE3EE-A90B-4A02-9D0F-3BC107E22258}">
      <dsp:nvSpPr>
        <dsp:cNvPr id="0" name=""/>
        <dsp:cNvSpPr/>
      </dsp:nvSpPr>
      <dsp:spPr>
        <a:xfrm>
          <a:off x="5784301" y="1368100"/>
          <a:ext cx="1344490" cy="115428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47000" sy="47000" flip="none" algn="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E0BB2-E764-4D74-BC2F-0178AAAEE0BE}">
      <dsp:nvSpPr>
        <dsp:cNvPr id="0" name=""/>
        <dsp:cNvSpPr/>
      </dsp:nvSpPr>
      <dsp:spPr>
        <a:xfrm>
          <a:off x="5807949" y="1878592"/>
          <a:ext cx="156833" cy="1351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  <a:cs typeface="Arial" charset="0"/>
              </a:defRPr>
            </a:lvl1pPr>
          </a:lstStyle>
          <a:p>
            <a:fld id="{A9336702-8A61-1542-A43C-B3967F82E058}" type="datetimeFigureOut">
              <a:rPr lang="nl-NL" altLang="nl-NL"/>
              <a:pPr/>
              <a:t>9-10-2018</a:t>
            </a:fld>
            <a:endParaRPr lang="nl-NL" alt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  <a:cs typeface="Arial" charset="0"/>
              </a:defRPr>
            </a:lvl1pPr>
          </a:lstStyle>
          <a:p>
            <a:fld id="{F0F3A58E-6EA9-E74A-A1D9-7C517171531E}" type="slidenum">
              <a:rPr lang="nl-NL" altLang="nl-NL"/>
              <a:pPr/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44407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29D1-1E1B-44D1-9AE4-E027873D295F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1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sz="1000" b="1" smtClean="0">
                <a:latin typeface="Verdana" pitchFamily="34" charset="0"/>
              </a:rPr>
              <a:t>Importance of cyber security</a:t>
            </a:r>
            <a:br>
              <a:rPr lang="nl-NL" sz="1000" b="1" smtClean="0">
                <a:latin typeface="Verdana" pitchFamily="34" charset="0"/>
              </a:rPr>
            </a:br>
            <a:r>
              <a:rPr lang="nl-NL" sz="1000" b="1" smtClean="0">
                <a:latin typeface="Verdana" pitchFamily="34" charset="0"/>
              </a:rPr>
              <a:t/>
            </a:r>
            <a:br>
              <a:rPr lang="nl-NL" sz="1000" b="1" smtClean="0">
                <a:latin typeface="Verdana" pitchFamily="34" charset="0"/>
              </a:rPr>
            </a:br>
            <a:r>
              <a:rPr lang="nl-NL" sz="1000" smtClean="0">
                <a:latin typeface="Verdana" pitchFamily="34" charset="0"/>
              </a:rPr>
              <a:t>These photos show speed of innovation and adaption: A picture that was taken at the same spot at the same time, 8 years later. </a:t>
            </a:r>
            <a:br>
              <a:rPr lang="nl-NL" sz="1000" smtClean="0">
                <a:latin typeface="Verdana" pitchFamily="34" charset="0"/>
              </a:rPr>
            </a:br>
            <a:r>
              <a:rPr lang="nl-NL" sz="1000" smtClean="0">
                <a:latin typeface="Verdana" pitchFamily="34" charset="0"/>
              </a:rPr>
              <a:t/>
            </a:r>
            <a:br>
              <a:rPr lang="nl-NL" sz="1000" smtClean="0">
                <a:latin typeface="Verdana" pitchFamily="34" charset="0"/>
              </a:rPr>
            </a:br>
            <a:r>
              <a:rPr lang="nl-NL" sz="1000" smtClean="0">
                <a:latin typeface="Verdana" pitchFamily="34" charset="0"/>
              </a:rPr>
              <a:t>This picture shows  </a:t>
            </a:r>
            <a:r>
              <a:rPr lang="en-US" sz="1000" smtClean="0">
                <a:latin typeface="Verdana" pitchFamily="34" charset="0"/>
              </a:rPr>
              <a:t>St. Peter’s Square during the announcement </a:t>
            </a:r>
            <a:r>
              <a:rPr lang="en-US" smtClean="0"/>
              <a:t>of Pope Benedict in 2005 (click volgende slide)</a:t>
            </a:r>
            <a:endParaRPr lang="nl-NL" smtClean="0"/>
          </a:p>
        </p:txBody>
      </p:sp>
      <p:sp>
        <p:nvSpPr>
          <p:cNvPr id="22531" name="Tijdelijke aanduiding voor koptekst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  <a:cs typeface="Arial" charset="0"/>
              </a:rPr>
              <a:t>x</a:t>
            </a:r>
          </a:p>
        </p:txBody>
      </p:sp>
      <p:sp>
        <p:nvSpPr>
          <p:cNvPr id="22532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  <a:cs typeface="Arial" charset="0"/>
              </a:rPr>
              <a:t>3 oktober 2013</a:t>
            </a:r>
          </a:p>
        </p:txBody>
      </p:sp>
      <p:sp>
        <p:nvSpPr>
          <p:cNvPr id="22533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534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B615BB-3FD5-4026-866A-2DE5D17C7169}" type="slidenum">
              <a:rPr lang="en-GB" smtClean="0">
                <a:solidFill>
                  <a:prstClr val="black"/>
                </a:solidFill>
                <a:cs typeface="Arial" charset="0"/>
              </a:rPr>
              <a:pPr/>
              <a:t>2</a:t>
            </a:fld>
            <a:endParaRPr lang="en-GB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sz="1000" b="1" smtClean="0">
                <a:latin typeface="Verdana" pitchFamily="34" charset="0"/>
              </a:rPr>
              <a:t>Importance of cyber security</a:t>
            </a:r>
            <a:br>
              <a:rPr lang="nl-NL" sz="1000" b="1" smtClean="0">
                <a:latin typeface="Verdana" pitchFamily="34" charset="0"/>
              </a:rPr>
            </a:br>
            <a:r>
              <a:rPr lang="nl-NL" sz="1000" b="1" smtClean="0">
                <a:latin typeface="Verdana" pitchFamily="34" charset="0"/>
              </a:rPr>
              <a:t/>
            </a:r>
            <a:br>
              <a:rPr lang="nl-NL" sz="1000" b="1" smtClean="0">
                <a:latin typeface="Verdana" pitchFamily="34" charset="0"/>
              </a:rPr>
            </a:br>
            <a:r>
              <a:rPr lang="en-US" sz="1000" smtClean="0">
                <a:latin typeface="Verdana" pitchFamily="34" charset="0"/>
              </a:rPr>
              <a:t>And this picture shows this exact same spot at the same day during the announcement of Pope Francis in 2013. </a:t>
            </a:r>
          </a:p>
          <a:p>
            <a:pPr eaLnBrk="1" hangingPunct="1"/>
            <a:endParaRPr lang="nl-NL" smtClean="0"/>
          </a:p>
        </p:txBody>
      </p:sp>
      <p:sp>
        <p:nvSpPr>
          <p:cNvPr id="24579" name="Tijdelijke aanduiding voor koptekst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  <a:cs typeface="Arial" charset="0"/>
              </a:rPr>
              <a:t>x</a:t>
            </a:r>
          </a:p>
        </p:txBody>
      </p:sp>
      <p:sp>
        <p:nvSpPr>
          <p:cNvPr id="24580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  <a:cs typeface="Arial" charset="0"/>
              </a:rPr>
              <a:t>3 oktober 2013</a:t>
            </a:r>
          </a:p>
        </p:txBody>
      </p:sp>
      <p:sp>
        <p:nvSpPr>
          <p:cNvPr id="24581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2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9E01B6-F4EC-434E-8D67-4573AE0ACD61}" type="slidenum">
              <a:rPr lang="en-GB" smtClean="0">
                <a:solidFill>
                  <a:prstClr val="black"/>
                </a:solidFill>
                <a:cs typeface="Arial" charset="0"/>
              </a:rPr>
              <a:pPr/>
              <a:t>3</a:t>
            </a:fld>
            <a:endParaRPr lang="en-GB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smtClean="0"/>
              <a:t>Patricia</a:t>
            </a:r>
            <a:endParaRPr lang="nl-NL" b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A58E-6EA9-E74A-A1D9-7C517171531E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689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C229-D474-4DF4-A7D6-ADAA73A4ED34}" type="slidenum">
              <a:rPr lang="nl-NL" altLang="nl-NL" smtClean="0">
                <a:solidFill>
                  <a:prstClr val="black"/>
                </a:solidFill>
              </a:rPr>
              <a:pPr/>
              <a:t>8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5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29D1-1E1B-44D1-9AE4-E027873D295F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1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A58E-6EA9-E74A-A1D9-7C517171531E}" type="slidenum">
              <a:rPr lang="nl-NL" altLang="nl-NL" smtClean="0"/>
              <a:pPr/>
              <a:t>12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4552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Corp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913315" cy="7539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611560" y="2708919"/>
            <a:ext cx="789902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hpDatum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10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3488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NL" noProof="0" smtClean="0"/>
              <a:t>Digitale identiteit:</a:t>
            </a:r>
            <a:endParaRPr lang="en-GB" altLang="nl-NL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08550" y="3540125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NL" noProof="0" smtClean="0"/>
              <a:t>Het belang van goede cybersecurity</a:t>
            </a:r>
            <a:endParaRPr lang="en-GB" altLang="nl-NL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365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r>
              <a:rPr lang="nl-NL" altLang="nl-NL" smtClean="0">
                <a:latin typeface="Verdana"/>
                <a:ea typeface="+mn-ea"/>
              </a:rPr>
              <a:t>BOVC 22 maart 2017</a:t>
            </a:r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F15C65-313C-493D-B582-DF6EC1F6D6F9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8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247AC1-D2CC-4D9F-A766-3FA31E05AFD5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8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D6339A-15EB-4F0D-ABD0-51825D1D6D97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19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B7DD0D-B2B6-48D4-90DF-BBE3D6123CE4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46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8AB5A7-4661-4871-80FC-2DAC91D77163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72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94FFB6-A7ED-47FC-9D2D-9B45DB1A2541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4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9B2F41-C45D-40E2-B370-1FE0E782202A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3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40400-2142-42A2-B9CC-38FA3A178151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62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4F47693-E7DF-4614-9D39-AB6EF53E654F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37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Titel | Datum</a:t>
            </a:r>
            <a:endParaRPr lang="nl-NL" dirty="0"/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323850" y="6381750"/>
            <a:ext cx="679450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F0BDED3-2F0B-A148-9DD3-87C1C4772134}" type="slidenum">
              <a:rPr lang="nl-NL" smtClean="0"/>
              <a:pPr/>
              <a:t>‹nr.›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25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24625" y="1263650"/>
            <a:ext cx="2057400" cy="49514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2425" y="1263650"/>
            <a:ext cx="6019800" cy="49514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27DA62-3CC2-4FE0-AE8A-152ECE41CBE9}" type="slidenum">
              <a:rPr lang="nl-NL" altLang="nl-NL" sz="1800">
                <a:solidFill>
                  <a:srgbClr val="000000"/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altLang="nl-NL" sz="18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352800" y="1800000"/>
            <a:ext cx="82296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Titel | Datum</a:t>
            </a:r>
            <a:endParaRPr lang="nl-NL" dirty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323850" y="6381750"/>
            <a:ext cx="679450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F0BDED3-2F0B-A148-9DD3-87C1C4772134}" type="slidenum">
              <a:rPr lang="nl-NL" smtClean="0"/>
              <a:pPr/>
              <a:t>‹nr.›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85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352800" y="2178000"/>
            <a:ext cx="4129200" cy="4032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/>
          </p:nvPr>
        </p:nvSpPr>
        <p:spPr>
          <a:xfrm>
            <a:off x="4575599" y="1072799"/>
            <a:ext cx="4410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Titel | Datum</a:t>
            </a:r>
            <a:endParaRPr lang="nl-NL" dirty="0"/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323850" y="6381750"/>
            <a:ext cx="679450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F0BDED3-2F0B-A148-9DD3-87C1C4772134}" type="slidenum">
              <a:rPr lang="nl-NL" smtClean="0"/>
              <a:pPr/>
              <a:t>‹nr.›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6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, teks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352800" y="1818000"/>
            <a:ext cx="4129200" cy="4392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/>
          </p:nvPr>
        </p:nvSpPr>
        <p:spPr>
          <a:xfrm>
            <a:off x="4575599" y="1072799"/>
            <a:ext cx="4410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Titel | Datum</a:t>
            </a:r>
            <a:endParaRPr lang="nl-NL" dirty="0"/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323850" y="6381750"/>
            <a:ext cx="679450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F0BDED3-2F0B-A148-9DD3-87C1C4772134}" type="slidenum">
              <a:rPr lang="nl-NL" smtClean="0"/>
              <a:pPr/>
              <a:t>‹nr.›</a:t>
            </a:fld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2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08550" y="2505600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NL" noProof="0" smtClean="0"/>
              <a:t>De Netwerk- en Informatiebeveiliging richtlijn</a:t>
            </a:r>
            <a:endParaRPr lang="nl-NL" altLang="nl-NL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4800" y="3542400"/>
            <a:ext cx="3598863" cy="2703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08550" y="6346800"/>
            <a:ext cx="35988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r>
              <a:rPr lang="nl-NL" altLang="nl-NL" smtClean="0">
                <a:latin typeface="Verdana" pitchFamily="34" charset="0"/>
                <a:ea typeface="ＭＳ Ｐゴシック" pitchFamily="34" charset="-128"/>
              </a:rPr>
              <a:t>24 maart 2016</a:t>
            </a:r>
            <a:endParaRPr lang="nl-NL" altLang="nl-NL" dirty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" name="logoplaatje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5B5DF7-635F-4D78-8237-DA456A2371F3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239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060400" cy="5715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425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225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00E9E-DF9C-40DD-918D-F956919BA4A0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 anchor="t" anchorCtr="0"/>
          <a:lstStyle>
            <a:lvl1pPr algn="l">
              <a:defRPr sz="2600" b="0">
                <a:solidFill>
                  <a:schemeClr val="accent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072800"/>
            <a:ext cx="4572000" cy="524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EABE7-B0BF-44C5-9601-378D730D3F98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13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8" name="shpDatum"/>
          <p:cNvSpPr>
            <a:spLocks noGrp="1"/>
          </p:cNvSpPr>
          <p:nvPr>
            <p:ph type="dt" sz="half" idx="2"/>
          </p:nvPr>
        </p:nvSpPr>
        <p:spPr>
          <a:xfrm>
            <a:off x="611188" y="3789363"/>
            <a:ext cx="36004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hpTitel"/>
          <p:cNvSpPr>
            <a:spLocks noGrp="1"/>
          </p:cNvSpPr>
          <p:nvPr>
            <p:ph type="title"/>
          </p:nvPr>
        </p:nvSpPr>
        <p:spPr>
          <a:xfrm>
            <a:off x="611188" y="2060575"/>
            <a:ext cx="7913687" cy="60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29" name="shpTekst"/>
          <p:cNvSpPr>
            <a:spLocks noGrp="1"/>
          </p:cNvSpPr>
          <p:nvPr>
            <p:ph type="body" idx="1"/>
          </p:nvPr>
        </p:nvSpPr>
        <p:spPr bwMode="auto">
          <a:xfrm>
            <a:off x="611188" y="2708275"/>
            <a:ext cx="7910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</p:txBody>
      </p:sp>
      <p:pic>
        <p:nvPicPr>
          <p:cNvPr id="1030" name="shpBeeldmerkZw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9140825" cy="12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1550"/>
            <a:ext cx="83169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 spc="-60">
          <a:solidFill>
            <a:schemeClr val="bg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marL="279400" indent="1778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3556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5334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7112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hpTitel"/>
          <p:cNvSpPr>
            <a:spLocks noGrp="1"/>
          </p:cNvSpPr>
          <p:nvPr>
            <p:ph type="title"/>
          </p:nvPr>
        </p:nvSpPr>
        <p:spPr bwMode="auto">
          <a:xfrm>
            <a:off x="352425" y="1187450"/>
            <a:ext cx="8229600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076" name="shpTekst"/>
          <p:cNvSpPr>
            <a:spLocks noGrp="1"/>
          </p:cNvSpPr>
          <p:nvPr>
            <p:ph type="body" idx="1"/>
          </p:nvPr>
        </p:nvSpPr>
        <p:spPr bwMode="auto">
          <a:xfrm>
            <a:off x="352425" y="1800225"/>
            <a:ext cx="8229600" cy="441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38175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dirty="0" smtClean="0"/>
              <a:t>Titel | Datum</a:t>
            </a:r>
            <a:endParaRPr lang="nl-NL" dirty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323850" y="6381750"/>
            <a:ext cx="679450" cy="290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F0BDED3-2F0B-A148-9DD3-87C1C4772134}" type="slidenum">
              <a:rPr lang="nl-NL" smtClean="0"/>
              <a:pPr/>
              <a:t>‹nr.›</a:t>
            </a:fld>
            <a:r>
              <a:rPr lang="nl-NL" dirty="0"/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79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D52B1E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MS PGothic" panose="020B0600070205080204" pitchFamily="34" charset="-128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MS PGothic" panose="020B0600070205080204" pitchFamily="34" charset="-128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MS PGothic" panose="020B0600070205080204" pitchFamily="34" charset="-128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MS PGothic" panose="020B0600070205080204" pitchFamily="34" charset="-128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kern="1200">
          <a:solidFill>
            <a:srgbClr val="000000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SzPct val="119000"/>
        <a:buFont typeface="Arial" charset="0"/>
        <a:buChar char="•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81000" indent="-204788" algn="l" rtl="0" eaLnBrk="0" fontAlgn="base" hangingPunct="0">
        <a:spcBef>
          <a:spcPct val="20000"/>
        </a:spcBef>
        <a:spcAft>
          <a:spcPct val="0"/>
        </a:spcAft>
        <a:buFont typeface="Arial Black" charset="0"/>
        <a:buChar char="–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57163" algn="l" rtl="0" eaLnBrk="0" fontAlgn="base" hangingPunct="0">
        <a:spcBef>
          <a:spcPct val="20000"/>
        </a:spcBef>
        <a:spcAft>
          <a:spcPct val="0"/>
        </a:spcAft>
        <a:buSzPct val="119000"/>
        <a:buFont typeface="Verdana" charset="0"/>
        <a:buChar char="›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33425" indent="-1952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altLang="nl-NL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fld id="{B6A52444-3423-4FC1-A0B0-26E90F2782A1}" type="slidenum">
              <a:rPr lang="nl-NL" altLang="nl-NL" smtClean="0">
                <a:latin typeface="Verdana" pitchFamily="34" charset="0"/>
                <a:ea typeface="ＭＳ Ｐゴシック" pitchFamily="34" charset="-128"/>
              </a:rPr>
              <a:pPr/>
              <a:t>‹nr.›</a:t>
            </a:fld>
            <a:endParaRPr lang="nl-NL" altLang="nl-NL" dirty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nl-NL" sz="100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    </a:t>
            </a:r>
            <a:endParaRPr lang="nl-NL" altLang="nl-NL" sz="1000" dirty="0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99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 smtClean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nl-NL" smtClean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nl-NL" smtClean="0"/>
          </a:p>
        </p:txBody>
      </p:sp>
      <p:pic>
        <p:nvPicPr>
          <p:cNvPr id="1055" name="Picture 31" descr="Vervolgpagin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nl-NL" smtClean="0"/>
          </a:p>
        </p:txBody>
      </p:sp>
      <p:sp>
        <p:nvSpPr>
          <p:cNvPr id="1059" name="voettekst"/>
          <p:cNvSpPr txBox="1">
            <a:spLocks noChangeArrowheads="1"/>
          </p:cNvSpPr>
          <p:nvPr/>
        </p:nvSpPr>
        <p:spPr bwMode="auto">
          <a:xfrm>
            <a:off x="4476750" y="6372225"/>
            <a:ext cx="416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nl-NL" sz="1000" smtClean="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tabLst>
          <a:tab pos="742950" algn="l"/>
          <a:tab pos="8064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1952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2pPr>
      <a:lvl3pPr marL="198438" indent="227013" algn="l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–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3pPr>
      <a:lvl4pPr marL="427038" indent="2286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4pPr>
      <a:lvl5pPr marL="6794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5pPr>
      <a:lvl6pPr marL="11366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6pPr>
      <a:lvl7pPr marL="15938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7pPr>
      <a:lvl8pPr marL="20510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8pPr>
      <a:lvl9pPr marL="2508250" indent="2413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tabLst>
          <a:tab pos="742950" algn="l"/>
          <a:tab pos="8064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apline-imag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2475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mtClean="0"/>
              <a:t>Cybersecurity </a:t>
            </a:r>
            <a:br>
              <a:rPr lang="nl-NL" altLang="nl-NL" smtClean="0"/>
            </a:br>
            <a:r>
              <a:rPr lang="nl-NL" altLang="nl-NL" smtClean="0"/>
              <a:t>is mainstream</a:t>
            </a:r>
            <a:endParaRPr lang="nl-NL" altLang="nl-NL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 altLang="nl-NL"/>
          </a:p>
          <a:p>
            <a:endParaRPr lang="nl-NL" altLang="nl-NL" smtClean="0"/>
          </a:p>
          <a:p>
            <a:r>
              <a:rPr lang="nl-NL" altLang="nl-NL" smtClean="0"/>
              <a:t>Barend Sluijter </a:t>
            </a:r>
          </a:p>
          <a:p>
            <a:r>
              <a:rPr lang="nl-NL" altLang="nl-NL" smtClean="0"/>
              <a:t>Directie Cybersecurity/Afdeling Cybersecurity Beleid </a:t>
            </a:r>
            <a:endParaRPr lang="nl-NL" altLang="nl-NL"/>
          </a:p>
          <a:p>
            <a:endParaRPr lang="nl-NL" altLang="nl-NL" dirty="0"/>
          </a:p>
        </p:txBody>
      </p:sp>
      <p:pic>
        <p:nvPicPr>
          <p:cNvPr id="7" name="log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00" y="0"/>
            <a:ext cx="625213" cy="15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3 Incidenten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Relevante vragen voor in het achterhoofd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Is het een cyberincident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Impact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Wie kan er handelen?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Lijkt het of fysieke incidenten (mainstream) of is het speciaal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41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Diginotar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11</a:t>
            </a:fld>
            <a:endParaRPr lang="nl-NL" alt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58096"/>
            <a:ext cx="4453086" cy="24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Not Petya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12</a:t>
            </a:fld>
            <a:endParaRPr lang="nl-NL" alt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213250" cy="2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780928"/>
            <a:ext cx="3243257" cy="1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7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Tennet-storing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13</a:t>
            </a:fld>
            <a:endParaRPr lang="nl-NL" alt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96" y="1800225"/>
            <a:ext cx="3854858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038FCA-50E6-4056-AF95-74317B0E1829}" type="slidenum">
              <a:rPr lang="nl-NL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</a:t>
            </a:fld>
            <a:endParaRPr lang="nl-NL" smtClean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1027" name="Picture 3" descr="http://www.washingtonpost.com/rf/image_606w/2010-2019/WashingtonPost/2013/03/14/Interactivity/Images/AP050404084291363301581.jpg?uuid=7rpq9Iz5EeKtynSrMdoz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16" y="1"/>
            <a:ext cx="91627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kstvak 5"/>
          <p:cNvSpPr txBox="1">
            <a:spLocks noChangeArrowheads="1"/>
          </p:cNvSpPr>
          <p:nvPr/>
        </p:nvSpPr>
        <p:spPr bwMode="auto">
          <a:xfrm>
            <a:off x="6889778" y="116632"/>
            <a:ext cx="22322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6000" b="1" smtClean="0">
                <a:solidFill>
                  <a:srgbClr val="FF9900"/>
                </a:solidFill>
                <a:latin typeface="Segoe UI" pitchFamily="34" charset="0"/>
                <a:cs typeface="Segoe UI" pitchFamily="34" charset="0"/>
              </a:rPr>
              <a:t>2005</a:t>
            </a:r>
            <a:endParaRPr lang="nl-NL" sz="6000" b="1">
              <a:solidFill>
                <a:srgbClr val="FF9900"/>
              </a:solidFill>
              <a:latin typeface="Segoe UI" pitchFamily="34" charset="0"/>
              <a:cs typeface="Segoe UI" pitchFamily="34" charset="0"/>
            </a:endParaRPr>
          </a:p>
          <a:p>
            <a:endParaRPr lang="nl-NL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06" y="0"/>
            <a:ext cx="91553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kstvak 5"/>
          <p:cNvSpPr txBox="1">
            <a:spLocks noChangeArrowheads="1"/>
          </p:cNvSpPr>
          <p:nvPr/>
        </p:nvSpPr>
        <p:spPr bwMode="auto">
          <a:xfrm>
            <a:off x="7020272" y="5592722"/>
            <a:ext cx="21237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6000" b="1" smtClean="0">
                <a:solidFill>
                  <a:srgbClr val="FF9900"/>
                </a:solidFill>
                <a:latin typeface="Segoe UI" pitchFamily="34" charset="0"/>
                <a:cs typeface="Segoe UI" pitchFamily="34" charset="0"/>
              </a:rPr>
              <a:t>2013</a:t>
            </a:r>
            <a:endParaRPr lang="nl-NL" sz="6000" b="1">
              <a:solidFill>
                <a:srgbClr val="FF9900"/>
              </a:solidFill>
              <a:latin typeface="Segoe UI" pitchFamily="34" charset="0"/>
              <a:cs typeface="Segoe UI" pitchFamily="34" charset="0"/>
            </a:endParaRPr>
          </a:p>
          <a:p>
            <a:endParaRPr lang="nl-NL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>
                <a:ea typeface="ＭＳ Ｐゴシック" pitchFamily="34" charset="-128"/>
              </a:rPr>
              <a:t>Cybergeschiedenis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1800225"/>
            <a:ext cx="4129087" cy="4273550"/>
          </a:xfrm>
        </p:spPr>
        <p:txBody>
          <a:bodyPr/>
          <a:lstStyle/>
          <a:p>
            <a:endParaRPr lang="nl-NL" altLang="nl-NL" smtClean="0">
              <a:ea typeface="ＭＳ Ｐゴシック" pitchFamily="34" charset="-128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008688"/>
            <a:ext cx="466725" cy="315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119000"/>
              <a:buFont typeface="Arial" charset="0"/>
              <a:buChar char="•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 Black" pitchFamily="34" charset="0"/>
              <a:buChar char="–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SzPct val="119000"/>
              <a:buFont typeface="Verdana" pitchFamily="34" charset="0"/>
              <a:buChar char="›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365DCA-B905-4922-80AD-E6E90AE26BBC}" type="slidenum">
              <a:rPr lang="nl-NL" altLang="nl-NL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401888"/>
            <a:ext cx="18986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3513" y="2293938"/>
            <a:ext cx="2224087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6050" y="2195513"/>
            <a:ext cx="2224088" cy="314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881438" y="2144713"/>
            <a:ext cx="2351087" cy="3355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1989138"/>
            <a:ext cx="2579688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8"/>
          <a:srcRect l="-2" t="284" r="983"/>
          <a:stretch>
            <a:fillRect/>
          </a:stretch>
        </p:blipFill>
        <p:spPr bwMode="auto">
          <a:xfrm>
            <a:off x="5999163" y="1701800"/>
            <a:ext cx="2928937" cy="417512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Titel | Datum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BDED3-2F0B-A148-9DD3-87C1C4772134}" type="slidenum">
              <a:rPr lang="nl-NL" smtClean="0"/>
              <a:pPr/>
              <a:t>5</a:t>
            </a:fld>
            <a:r>
              <a:rPr lang="nl-NL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612560" cy="68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Huisstijl\Foto's\Windpark Westermeerwind  Urk DSC_2804_1-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/>
          <a:stretch/>
        </p:blipFill>
        <p:spPr bwMode="auto">
          <a:xfrm flipH="1">
            <a:off x="-230736" y="0"/>
            <a:ext cx="9411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623615" y="-27384"/>
            <a:ext cx="4590257" cy="688538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>
                <a:ln>
                  <a:solidFill>
                    <a:schemeClr val="bg1"/>
                  </a:solidFill>
                </a:ln>
                <a:noFill/>
              </a:rPr>
              <a:t>Wat </a:t>
            </a:r>
            <a:endParaRPr lang="nl-NL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25734" y="56823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>
                <a:latin typeface="RijksoverheidSansTT" panose="020B0503040202060203" pitchFamily="34" charset="0"/>
              </a:rPr>
              <a:t>Wettelijke taken  NCSC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006167" y="134076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>
                <a:latin typeface="+mj-lt"/>
              </a:rPr>
              <a:t>1. Bijstaan van Rijksoverheid en Vitale aanbieders bij het treffen van maatregelen om de beschikbaarheid en betrouwbaarheid van hun producten of diensten te waarborgen of te herstellen;</a:t>
            </a:r>
            <a:endParaRPr lang="nl-NL" sz="1200">
              <a:latin typeface="+mj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028006" y="249289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>
                <a:latin typeface="+mj-lt"/>
              </a:rPr>
              <a:t>2. Het informeren en adviseren van deze aanbieders en anderen in en buiten Nederand over dreigingen en incidenten mbt informatiesystemen die van vitaal belang zijn voor de Nederlandse samenleving;</a:t>
            </a:r>
            <a:endParaRPr lang="nl-NL" sz="1200">
              <a:latin typeface="+mj-lt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028006" y="375423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>
                <a:latin typeface="+mj-lt"/>
              </a:rPr>
              <a:t>3. Het verrichten van analyses en technisch onderzoek naar aanleiding van (aanwijzingen voor) bovengemelde dreigingen en incidenten;</a:t>
            </a:r>
            <a:endParaRPr lang="nl-NL" sz="1200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004048" y="491900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>
                <a:latin typeface="+mj-lt"/>
              </a:rPr>
              <a:t>4. Ter voorkoming van nadelige maatschappelijke gevolgen kan het NCSC bepaalde organisaties informeren over dreigingen en incidenten betreffende andere informatiesystemen dan die van Rijk en Vitaal, </a:t>
            </a:r>
            <a:r>
              <a:rPr lang="nl-NL" sz="1200">
                <a:latin typeface="+mj-lt"/>
              </a:rPr>
              <a:t>voor zover het NCSC die informatie heeft verkregen bij de uitoefening van bovenstaande </a:t>
            </a:r>
            <a:r>
              <a:rPr lang="nl-NL" sz="1200" smtClean="0">
                <a:latin typeface="+mj-lt"/>
              </a:rPr>
              <a:t>taken.</a:t>
            </a:r>
            <a:endParaRPr lang="nl-NL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5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6012160" y="6381750"/>
            <a:ext cx="2631778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mtClean="0"/>
              <a:t>Nederland digitaal veilig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323850" y="6381750"/>
            <a:ext cx="679450" cy="290513"/>
          </a:xfrm>
          <a:prstGeom prst="rect">
            <a:avLst/>
          </a:prstGeom>
        </p:spPr>
        <p:txBody>
          <a:bodyPr/>
          <a:lstStyle/>
          <a:p>
            <a:fld id="{EF0BDED3-2F0B-A148-9DD3-87C1C4772134}" type="slidenum">
              <a:rPr lang="nl-NL" smtClean="0"/>
              <a:pPr/>
              <a:t>7</a:t>
            </a:fld>
            <a:r>
              <a:rPr lang="nl-NL" smtClean="0"/>
              <a:t> </a:t>
            </a:r>
            <a:endParaRPr lang="nl-NL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08895825"/>
              </p:ext>
            </p:extLst>
          </p:nvPr>
        </p:nvGraphicFramePr>
        <p:xfrm>
          <a:off x="899592" y="1196752"/>
          <a:ext cx="712879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eshoek 10"/>
          <p:cNvSpPr/>
          <p:nvPr/>
        </p:nvSpPr>
        <p:spPr>
          <a:xfrm>
            <a:off x="949269" y="1948384"/>
            <a:ext cx="1336468" cy="1152128"/>
          </a:xfrm>
          <a:prstGeom prst="hexagon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Zeshoek 11"/>
          <p:cNvSpPr/>
          <p:nvPr/>
        </p:nvSpPr>
        <p:spPr>
          <a:xfrm>
            <a:off x="2350539" y="2582918"/>
            <a:ext cx="144016" cy="1241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Zeshoek 12"/>
          <p:cNvSpPr/>
          <p:nvPr/>
        </p:nvSpPr>
        <p:spPr>
          <a:xfrm>
            <a:off x="4388492" y="5085184"/>
            <a:ext cx="1336468" cy="1152128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Bewust-zijn &amp; voorlich-ting</a:t>
            </a:r>
            <a:endParaRPr lang="nl-NL" sz="1200"/>
          </a:p>
        </p:txBody>
      </p:sp>
      <p:sp>
        <p:nvSpPr>
          <p:cNvPr id="14" name="Zeshoek 13"/>
          <p:cNvSpPr/>
          <p:nvPr/>
        </p:nvSpPr>
        <p:spPr>
          <a:xfrm>
            <a:off x="5287984" y="5139897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Zeshoek 14"/>
          <p:cNvSpPr/>
          <p:nvPr/>
        </p:nvSpPr>
        <p:spPr>
          <a:xfrm>
            <a:off x="5580944" y="4982652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Zeshoek 15"/>
          <p:cNvSpPr/>
          <p:nvPr/>
        </p:nvSpPr>
        <p:spPr>
          <a:xfrm>
            <a:off x="5352294" y="4849645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Zeshoek 16"/>
          <p:cNvSpPr/>
          <p:nvPr/>
        </p:nvSpPr>
        <p:spPr>
          <a:xfrm>
            <a:off x="2132593" y="2462372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Zeshoek 17"/>
          <p:cNvSpPr/>
          <p:nvPr/>
        </p:nvSpPr>
        <p:spPr>
          <a:xfrm>
            <a:off x="5552791" y="4468664"/>
            <a:ext cx="1336468" cy="1152128"/>
          </a:xfrm>
          <a:prstGeom prst="hexagon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Zeshoek 19"/>
          <p:cNvSpPr/>
          <p:nvPr/>
        </p:nvSpPr>
        <p:spPr>
          <a:xfrm>
            <a:off x="5552791" y="692696"/>
            <a:ext cx="1336468" cy="1152128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Nationale Coördi-natie</a:t>
            </a:r>
            <a:endParaRPr lang="nl-NL" sz="1200"/>
          </a:p>
        </p:txBody>
      </p:sp>
      <p:sp>
        <p:nvSpPr>
          <p:cNvPr id="21" name="Zeshoek 20"/>
          <p:cNvSpPr/>
          <p:nvPr/>
        </p:nvSpPr>
        <p:spPr>
          <a:xfrm>
            <a:off x="4388492" y="1268760"/>
            <a:ext cx="1336468" cy="1152128"/>
          </a:xfrm>
          <a:prstGeom prst="hexagon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Zeshoek 21"/>
          <p:cNvSpPr/>
          <p:nvPr/>
        </p:nvSpPr>
        <p:spPr>
          <a:xfrm>
            <a:off x="5287984" y="2224728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Zeshoek 22"/>
          <p:cNvSpPr/>
          <p:nvPr/>
        </p:nvSpPr>
        <p:spPr>
          <a:xfrm>
            <a:off x="5287984" y="2564904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Zeshoek 23"/>
          <p:cNvSpPr/>
          <p:nvPr/>
        </p:nvSpPr>
        <p:spPr>
          <a:xfrm>
            <a:off x="5868144" y="1648664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Zeshoek 24"/>
          <p:cNvSpPr/>
          <p:nvPr/>
        </p:nvSpPr>
        <p:spPr>
          <a:xfrm>
            <a:off x="5509900" y="1772816"/>
            <a:ext cx="144016" cy="124152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395536" y="5085184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/>
              <a:t>“NCSC werkt vanuit eigen taakuitoefening met partners samen aan algemeen streven vergroten digitale weerbaarheid”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6123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Vragen? </a:t>
            </a:r>
            <a:endParaRPr lang="nl-NL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8</a:t>
            </a:fld>
            <a:endParaRPr lang="nl-NL" alt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71" y="2357571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apline-imag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2475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mtClean="0"/>
              <a:t>Incidenten</a:t>
            </a:r>
            <a:endParaRPr lang="nl-NL" altLang="nl-NL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 altLang="nl-NL"/>
          </a:p>
          <a:p>
            <a:endParaRPr lang="nl-NL" altLang="nl-NL" smtClean="0"/>
          </a:p>
          <a:p>
            <a:r>
              <a:rPr lang="nl-NL" altLang="nl-NL" smtClean="0"/>
              <a:t>Barend Sluijter </a:t>
            </a:r>
          </a:p>
          <a:p>
            <a:r>
              <a:rPr lang="nl-NL" altLang="nl-NL" smtClean="0"/>
              <a:t>Directie Cybersecurity/Afdeling Cybersecurity Beleid </a:t>
            </a:r>
            <a:endParaRPr lang="nl-NL" altLang="nl-NL"/>
          </a:p>
          <a:p>
            <a:endParaRPr lang="nl-NL" altLang="nl-NL" dirty="0"/>
          </a:p>
        </p:txBody>
      </p:sp>
      <p:pic>
        <p:nvPicPr>
          <p:cNvPr id="7" name="logo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00" y="0"/>
            <a:ext cx="625213" cy="15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2">
  <a:themeElements>
    <a:clrScheme name="NCTV - NCS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7000"/>
      </a:accent1>
      <a:accent2>
        <a:srgbClr val="007BC7"/>
      </a:accent2>
      <a:accent3>
        <a:srgbClr val="D52B1E"/>
      </a:accent3>
      <a:accent4>
        <a:srgbClr val="76D2B6"/>
      </a:accent4>
      <a:accent5>
        <a:srgbClr val="8FCAE7"/>
      </a:accent5>
      <a:accent6>
        <a:srgbClr val="777C00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TV_powerpoint_V2" id="{B2F0FB1F-F4D0-904B-A3F7-57DE53D2B40D}" vid="{1979D70E-B4AD-F745-980A-2213CBF6605F}"/>
    </a:ext>
  </a:extLst>
</a:theme>
</file>

<file path=ppt/theme/theme2.xml><?xml version="1.0" encoding="utf-8"?>
<a:theme xmlns:a="http://schemas.openxmlformats.org/drawingml/2006/main" name="Standaardontwerp">
  <a:themeElements>
    <a:clrScheme name="NCTV - NCS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7000"/>
      </a:accent1>
      <a:accent2>
        <a:srgbClr val="007BC7"/>
      </a:accent2>
      <a:accent3>
        <a:srgbClr val="D52B1E"/>
      </a:accent3>
      <a:accent4>
        <a:srgbClr val="76D2B6"/>
      </a:accent4>
      <a:accent5>
        <a:srgbClr val="8FCAE7"/>
      </a:accent5>
      <a:accent6>
        <a:srgbClr val="777C00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TV_powerpoint_V2" id="{B2F0FB1F-F4D0-904B-A3F7-57DE53D2B40D}" vid="{DFD03BC1-71B9-B94D-A829-C03B0FD5A502}"/>
    </a:ext>
  </a:extLst>
</a:theme>
</file>

<file path=ppt/theme/theme3.xml><?xml version="1.0" encoding="utf-8"?>
<a:theme xmlns:a="http://schemas.openxmlformats.org/drawingml/2006/main" name="std-lichtblauw">
  <a:themeElements>
    <a:clrScheme name="std-oranj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17000"/>
      </a:accent1>
      <a:accent2>
        <a:srgbClr val="CA005D"/>
      </a:accent2>
      <a:accent3>
        <a:srgbClr val="A90061"/>
      </a:accent3>
      <a:accent4>
        <a:srgbClr val="42145F"/>
      </a:accent4>
      <a:accent5>
        <a:srgbClr val="275937"/>
      </a:accent5>
      <a:accent6>
        <a:srgbClr val="777C00"/>
      </a:accent6>
      <a:hlink>
        <a:srgbClr val="0000FF"/>
      </a:hlink>
      <a:folHlink>
        <a:srgbClr val="800080"/>
      </a:folHlink>
    </a:clrScheme>
    <a:fontScheme name="std-oranj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948500"/>
      </a:dk2>
      <a:lt2>
        <a:srgbClr val="47145C"/>
      </a:lt2>
      <a:accent1>
        <a:srgbClr val="E17000"/>
      </a:accent1>
      <a:accent2>
        <a:srgbClr val="CC003D"/>
      </a:accent2>
      <a:accent3>
        <a:srgbClr val="FFFFFF"/>
      </a:accent3>
      <a:accent4>
        <a:srgbClr val="000000"/>
      </a:accent4>
      <a:accent5>
        <a:srgbClr val="E2AAAF"/>
      </a:accent5>
      <a:accent6>
        <a:srgbClr val="D781A9"/>
      </a:accent6>
      <a:hlink>
        <a:srgbClr val="900079"/>
      </a:hlink>
      <a:folHlink>
        <a:srgbClr val="47145C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d-oranje">
    <a:dk1>
      <a:srgbClr val="000000"/>
    </a:dk1>
    <a:lt1>
      <a:srgbClr val="FFFFFF"/>
    </a:lt1>
    <a:dk2>
      <a:srgbClr val="1F497D"/>
    </a:dk2>
    <a:lt2>
      <a:srgbClr val="EEECE1"/>
    </a:lt2>
    <a:accent1>
      <a:srgbClr val="E17000"/>
    </a:accent1>
    <a:accent2>
      <a:srgbClr val="CA005D"/>
    </a:accent2>
    <a:accent3>
      <a:srgbClr val="A90061"/>
    </a:accent3>
    <a:accent4>
      <a:srgbClr val="42145F"/>
    </a:accent4>
    <a:accent5>
      <a:srgbClr val="275937"/>
    </a:accent5>
    <a:accent6>
      <a:srgbClr val="777C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948500"/>
    </a:dk2>
    <a:lt2>
      <a:srgbClr val="47145C"/>
    </a:lt2>
    <a:accent1>
      <a:srgbClr val="E17000"/>
    </a:accent1>
    <a:accent2>
      <a:srgbClr val="CC003D"/>
    </a:accent2>
    <a:accent3>
      <a:srgbClr val="FFFFFF"/>
    </a:accent3>
    <a:accent4>
      <a:srgbClr val="000000"/>
    </a:accent4>
    <a:accent5>
      <a:srgbClr val="E2AAAF"/>
    </a:accent5>
    <a:accent6>
      <a:srgbClr val="D781A9"/>
    </a:accent6>
    <a:hlink>
      <a:srgbClr val="900079"/>
    </a:hlink>
    <a:folHlink>
      <a:srgbClr val="47145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255</Words>
  <Application>Microsoft Office PowerPoint</Application>
  <PresentationFormat>Diavoorstelling (4:3)</PresentationFormat>
  <Paragraphs>64</Paragraphs>
  <Slides>13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Presentatie2</vt:lpstr>
      <vt:lpstr>Standaardontwerp</vt:lpstr>
      <vt:lpstr>std-lichtblauw</vt:lpstr>
      <vt:lpstr>1_Default Design</vt:lpstr>
      <vt:lpstr>Cybersecurity  is mainstream</vt:lpstr>
      <vt:lpstr>PowerPoint-presentatie</vt:lpstr>
      <vt:lpstr>PowerPoint-presentatie</vt:lpstr>
      <vt:lpstr>Cybergeschiedenis</vt:lpstr>
      <vt:lpstr>PowerPoint-presentatie</vt:lpstr>
      <vt:lpstr>PowerPoint-presentatie</vt:lpstr>
      <vt:lpstr>PowerPoint-presentatie</vt:lpstr>
      <vt:lpstr>Vragen? </vt:lpstr>
      <vt:lpstr>Incidenten</vt:lpstr>
      <vt:lpstr>3 Incidenten</vt:lpstr>
      <vt:lpstr>Diginotar </vt:lpstr>
      <vt:lpstr>Not Petya</vt:lpstr>
      <vt:lpstr>Tennet-storing</vt:lpstr>
    </vt:vector>
  </TitlesOfParts>
  <Company>Ministerie van Veiligheid en Justitie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Bruin - de Ruiter Y. de mw. - BD/DRD/NCC/ECO</dc:creator>
  <cp:lastModifiedBy>Westra, Nynke (WVL)</cp:lastModifiedBy>
  <cp:revision>87</cp:revision>
  <dcterms:created xsi:type="dcterms:W3CDTF">2017-12-01T16:05:40Z</dcterms:created>
  <dcterms:modified xsi:type="dcterms:W3CDTF">2018-10-09T08:03:19Z</dcterms:modified>
</cp:coreProperties>
</file>