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18"/>
  </p:notesMasterIdLst>
  <p:sldIdLst>
    <p:sldId id="257" r:id="rId2"/>
    <p:sldId id="261" r:id="rId3"/>
    <p:sldId id="287" r:id="rId4"/>
    <p:sldId id="276" r:id="rId5"/>
    <p:sldId id="289" r:id="rId6"/>
    <p:sldId id="286" r:id="rId7"/>
    <p:sldId id="274" r:id="rId8"/>
    <p:sldId id="290" r:id="rId9"/>
    <p:sldId id="323" r:id="rId10"/>
    <p:sldId id="305" r:id="rId11"/>
    <p:sldId id="322" r:id="rId12"/>
    <p:sldId id="321" r:id="rId13"/>
    <p:sldId id="310" r:id="rId14"/>
    <p:sldId id="326" r:id="rId15"/>
    <p:sldId id="325" r:id="rId16"/>
    <p:sldId id="324" r:id="rId17"/>
  </p:sldIdLst>
  <p:sldSz cx="9144000" cy="6858000" type="screen4x3"/>
  <p:notesSz cx="6858000" cy="9144000"/>
  <p:custDataLst>
    <p:tags r:id="rId19"/>
  </p:custDataLst>
  <p:defaultTextStyle>
    <a:defPPr>
      <a:defRPr lang="nl-NL"/>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914" autoAdjust="0"/>
    <p:restoredTop sz="78305" autoAdjust="0"/>
  </p:normalViewPr>
  <p:slideViewPr>
    <p:cSldViewPr>
      <p:cViewPr>
        <p:scale>
          <a:sx n="87" d="100"/>
          <a:sy n="87" d="100"/>
        </p:scale>
        <p:origin x="-834"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BCC5C8-6312-402B-8DE9-72D8D4401C91}" type="datetimeFigureOut">
              <a:rPr lang="nl-NL" smtClean="0"/>
              <a:pPr/>
              <a:t>21-11-2016</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285AC7-D60F-4D17-803B-34D3B8D1E568}" type="slidenum">
              <a:rPr lang="nl-NL" smtClean="0"/>
              <a:pPr/>
              <a:t>‹nr.›</a:t>
            </a:fld>
            <a:endParaRPr lang="nl-NL"/>
          </a:p>
        </p:txBody>
      </p:sp>
    </p:spTree>
    <p:extLst>
      <p:ext uri="{BB962C8B-B14F-4D97-AF65-F5344CB8AC3E}">
        <p14:creationId xmlns:p14="http://schemas.microsoft.com/office/powerpoint/2010/main" val="1903201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0285AC7-D60F-4D17-803B-34D3B8D1E568}" type="slidenum">
              <a:rPr lang="nl-NL" smtClean="0"/>
              <a:pPr/>
              <a:t>1</a:t>
            </a:fld>
            <a:endParaRPr lang="nl-NL"/>
          </a:p>
        </p:txBody>
      </p:sp>
    </p:spTree>
    <p:extLst>
      <p:ext uri="{BB962C8B-B14F-4D97-AF65-F5344CB8AC3E}">
        <p14:creationId xmlns:p14="http://schemas.microsoft.com/office/powerpoint/2010/main" val="1250521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1200" i="1" kern="1200" dirty="0">
                <a:solidFill>
                  <a:schemeClr val="tx1"/>
                </a:solidFill>
                <a:latin typeface="+mn-lt"/>
                <a:ea typeface="+mn-ea"/>
                <a:cs typeface="+mn-cs"/>
              </a:rPr>
              <a:t>Een circulaire economie is een economisch systeem dat de herbruikbaarheid van producten en grondstoffen en het behoud van natuurlijke hulpbronnen als uitgangspunt neemt en waardecreatie in iedere schakel van het systeem nastreeft</a:t>
            </a:r>
            <a:r>
              <a:rPr lang="nl-NL" sz="1200" kern="1200" dirty="0">
                <a:solidFill>
                  <a:schemeClr val="tx1"/>
                </a:solidFill>
                <a:latin typeface="+mn-lt"/>
                <a:ea typeface="+mn-ea"/>
                <a:cs typeface="+mn-cs"/>
              </a:rPr>
              <a:t>.</a:t>
            </a:r>
            <a:endParaRPr lang="nl-NL" dirty="0"/>
          </a:p>
        </p:txBody>
      </p:sp>
      <p:sp>
        <p:nvSpPr>
          <p:cNvPr id="4" name="Tijdelijke aanduiding voor dianummer 3"/>
          <p:cNvSpPr>
            <a:spLocks noGrp="1"/>
          </p:cNvSpPr>
          <p:nvPr>
            <p:ph type="sldNum" sz="quarter" idx="10"/>
          </p:nvPr>
        </p:nvSpPr>
        <p:spPr/>
        <p:txBody>
          <a:bodyPr/>
          <a:lstStyle/>
          <a:p>
            <a:fld id="{F0285AC7-D60F-4D17-803B-34D3B8D1E568}" type="slidenum">
              <a:rPr lang="nl-NL" smtClean="0"/>
              <a:pPr/>
              <a:t>10</a:t>
            </a:fld>
            <a:endParaRPr lang="nl-NL"/>
          </a:p>
        </p:txBody>
      </p:sp>
    </p:spTree>
    <p:extLst>
      <p:ext uri="{BB962C8B-B14F-4D97-AF65-F5344CB8AC3E}">
        <p14:creationId xmlns:p14="http://schemas.microsoft.com/office/powerpoint/2010/main" val="978125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1200" i="1" kern="1200" dirty="0">
                <a:solidFill>
                  <a:schemeClr val="tx1"/>
                </a:solidFill>
                <a:latin typeface="+mn-lt"/>
                <a:ea typeface="+mn-ea"/>
                <a:cs typeface="+mn-cs"/>
              </a:rPr>
              <a:t>Een circulaire economie is een economisch systeem dat de herbruikbaarheid van producten en grondstoffen en het behoud van natuurlijke hulpbronnen als uitgangspunt neemt en waardecreatie in iedere schakel van het systeem nastreeft</a:t>
            </a:r>
            <a:r>
              <a:rPr lang="nl-NL" sz="1200" kern="1200" dirty="0">
                <a:solidFill>
                  <a:schemeClr val="tx1"/>
                </a:solidFill>
                <a:latin typeface="+mn-lt"/>
                <a:ea typeface="+mn-ea"/>
                <a:cs typeface="+mn-cs"/>
              </a:rPr>
              <a:t>.</a:t>
            </a:r>
            <a:endParaRPr lang="nl-NL" dirty="0"/>
          </a:p>
        </p:txBody>
      </p:sp>
      <p:sp>
        <p:nvSpPr>
          <p:cNvPr id="4" name="Tijdelijke aanduiding voor dianummer 3"/>
          <p:cNvSpPr>
            <a:spLocks noGrp="1"/>
          </p:cNvSpPr>
          <p:nvPr>
            <p:ph type="sldNum" sz="quarter" idx="10"/>
          </p:nvPr>
        </p:nvSpPr>
        <p:spPr/>
        <p:txBody>
          <a:bodyPr/>
          <a:lstStyle/>
          <a:p>
            <a:fld id="{F0285AC7-D60F-4D17-803B-34D3B8D1E568}" type="slidenum">
              <a:rPr lang="nl-NL" smtClean="0"/>
              <a:pPr/>
              <a:t>11</a:t>
            </a:fld>
            <a:endParaRPr lang="nl-NL"/>
          </a:p>
        </p:txBody>
      </p:sp>
    </p:spTree>
    <p:extLst>
      <p:ext uri="{BB962C8B-B14F-4D97-AF65-F5344CB8AC3E}">
        <p14:creationId xmlns:p14="http://schemas.microsoft.com/office/powerpoint/2010/main" val="1132423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1200" i="1" kern="1200" dirty="0">
                <a:solidFill>
                  <a:schemeClr val="tx1"/>
                </a:solidFill>
                <a:latin typeface="+mn-lt"/>
                <a:ea typeface="+mn-ea"/>
                <a:cs typeface="+mn-cs"/>
              </a:rPr>
              <a:t>Een circulaire economie is een economisch systeem dat de herbruikbaarheid van producten en grondstoffen en het behoud van natuurlijke hulpbronnen als uitgangspunt neemt en waardecreatie in iedere schakel van het systeem nastreeft</a:t>
            </a:r>
            <a:r>
              <a:rPr lang="nl-NL" sz="1200" kern="1200" dirty="0">
                <a:solidFill>
                  <a:schemeClr val="tx1"/>
                </a:solidFill>
                <a:latin typeface="+mn-lt"/>
                <a:ea typeface="+mn-ea"/>
                <a:cs typeface="+mn-cs"/>
              </a:rPr>
              <a:t>.</a:t>
            </a:r>
            <a:endParaRPr lang="nl-NL" dirty="0"/>
          </a:p>
        </p:txBody>
      </p:sp>
      <p:sp>
        <p:nvSpPr>
          <p:cNvPr id="4" name="Tijdelijke aanduiding voor dianummer 3"/>
          <p:cNvSpPr>
            <a:spLocks noGrp="1"/>
          </p:cNvSpPr>
          <p:nvPr>
            <p:ph type="sldNum" sz="quarter" idx="10"/>
          </p:nvPr>
        </p:nvSpPr>
        <p:spPr/>
        <p:txBody>
          <a:bodyPr/>
          <a:lstStyle/>
          <a:p>
            <a:fld id="{F0285AC7-D60F-4D17-803B-34D3B8D1E568}" type="slidenum">
              <a:rPr lang="nl-NL" smtClean="0"/>
              <a:pPr/>
              <a:t>12</a:t>
            </a:fld>
            <a:endParaRPr lang="nl-NL"/>
          </a:p>
        </p:txBody>
      </p:sp>
    </p:spTree>
    <p:extLst>
      <p:ext uri="{BB962C8B-B14F-4D97-AF65-F5344CB8AC3E}">
        <p14:creationId xmlns:p14="http://schemas.microsoft.com/office/powerpoint/2010/main" val="2870945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1200" i="1" kern="1200" dirty="0">
                <a:solidFill>
                  <a:schemeClr val="tx1"/>
                </a:solidFill>
                <a:latin typeface="+mn-lt"/>
                <a:ea typeface="+mn-ea"/>
                <a:cs typeface="+mn-cs"/>
              </a:rPr>
              <a:t>Een circulaire economie is een economisch systeem dat de herbruikbaarheid van producten en grondstoffen en het behoud van natuurlijke hulpbronnen als uitgangspunt neemt en waardecreatie in iedere schakel van het systeem nastreeft</a:t>
            </a:r>
            <a:r>
              <a:rPr lang="nl-NL" sz="1200" kern="1200" dirty="0">
                <a:solidFill>
                  <a:schemeClr val="tx1"/>
                </a:solidFill>
                <a:latin typeface="+mn-lt"/>
                <a:ea typeface="+mn-ea"/>
                <a:cs typeface="+mn-cs"/>
              </a:rPr>
              <a:t>.</a:t>
            </a:r>
            <a:endParaRPr lang="nl-NL" dirty="0"/>
          </a:p>
        </p:txBody>
      </p:sp>
      <p:sp>
        <p:nvSpPr>
          <p:cNvPr id="4" name="Tijdelijke aanduiding voor dianummer 3"/>
          <p:cNvSpPr>
            <a:spLocks noGrp="1"/>
          </p:cNvSpPr>
          <p:nvPr>
            <p:ph type="sldNum" sz="quarter" idx="10"/>
          </p:nvPr>
        </p:nvSpPr>
        <p:spPr/>
        <p:txBody>
          <a:bodyPr/>
          <a:lstStyle/>
          <a:p>
            <a:fld id="{F0285AC7-D60F-4D17-803B-34D3B8D1E568}" type="slidenum">
              <a:rPr lang="nl-NL" smtClean="0"/>
              <a:pPr/>
              <a:t>13</a:t>
            </a:fld>
            <a:endParaRPr lang="nl-NL"/>
          </a:p>
        </p:txBody>
      </p:sp>
    </p:spTree>
    <p:extLst>
      <p:ext uri="{BB962C8B-B14F-4D97-AF65-F5344CB8AC3E}">
        <p14:creationId xmlns:p14="http://schemas.microsoft.com/office/powerpoint/2010/main" val="26227315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1200" i="1" kern="1200" dirty="0">
                <a:solidFill>
                  <a:schemeClr val="tx1"/>
                </a:solidFill>
                <a:latin typeface="+mn-lt"/>
                <a:ea typeface="+mn-ea"/>
                <a:cs typeface="+mn-cs"/>
              </a:rPr>
              <a:t>Een circulaire economie is een economisch systeem dat de herbruikbaarheid van producten en grondstoffen en het behoud van natuurlijke hulpbronnen als uitgangspunt neemt en waardecreatie in iedere schakel van het systeem nastreeft</a:t>
            </a:r>
            <a:r>
              <a:rPr lang="nl-NL" sz="1200" kern="1200" dirty="0">
                <a:solidFill>
                  <a:schemeClr val="tx1"/>
                </a:solidFill>
                <a:latin typeface="+mn-lt"/>
                <a:ea typeface="+mn-ea"/>
                <a:cs typeface="+mn-cs"/>
              </a:rPr>
              <a:t>.</a:t>
            </a:r>
            <a:endParaRPr lang="nl-NL" dirty="0"/>
          </a:p>
        </p:txBody>
      </p:sp>
      <p:sp>
        <p:nvSpPr>
          <p:cNvPr id="4" name="Tijdelijke aanduiding voor dianummer 3"/>
          <p:cNvSpPr>
            <a:spLocks noGrp="1"/>
          </p:cNvSpPr>
          <p:nvPr>
            <p:ph type="sldNum" sz="quarter" idx="10"/>
          </p:nvPr>
        </p:nvSpPr>
        <p:spPr/>
        <p:txBody>
          <a:bodyPr/>
          <a:lstStyle/>
          <a:p>
            <a:fld id="{F0285AC7-D60F-4D17-803B-34D3B8D1E568}" type="slidenum">
              <a:rPr lang="nl-NL" smtClean="0"/>
              <a:pPr/>
              <a:t>14</a:t>
            </a:fld>
            <a:endParaRPr lang="nl-NL"/>
          </a:p>
        </p:txBody>
      </p:sp>
    </p:spTree>
    <p:extLst>
      <p:ext uri="{BB962C8B-B14F-4D97-AF65-F5344CB8AC3E}">
        <p14:creationId xmlns:p14="http://schemas.microsoft.com/office/powerpoint/2010/main" val="24032165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1200" i="1" kern="1200" dirty="0">
                <a:solidFill>
                  <a:schemeClr val="tx1"/>
                </a:solidFill>
                <a:latin typeface="+mn-lt"/>
                <a:ea typeface="+mn-ea"/>
                <a:cs typeface="+mn-cs"/>
              </a:rPr>
              <a:t>Een circulaire economie is een economisch systeem dat de herbruikbaarheid van producten en grondstoffen en het behoud van natuurlijke hulpbronnen als uitgangspunt neemt en waardecreatie in iedere schakel van het systeem nastreeft</a:t>
            </a:r>
            <a:r>
              <a:rPr lang="nl-NL" sz="1200" kern="1200" dirty="0">
                <a:solidFill>
                  <a:schemeClr val="tx1"/>
                </a:solidFill>
                <a:latin typeface="+mn-lt"/>
                <a:ea typeface="+mn-ea"/>
                <a:cs typeface="+mn-cs"/>
              </a:rPr>
              <a:t>.</a:t>
            </a:r>
            <a:endParaRPr lang="nl-NL" dirty="0"/>
          </a:p>
        </p:txBody>
      </p:sp>
      <p:sp>
        <p:nvSpPr>
          <p:cNvPr id="4" name="Tijdelijke aanduiding voor dianummer 3"/>
          <p:cNvSpPr>
            <a:spLocks noGrp="1"/>
          </p:cNvSpPr>
          <p:nvPr>
            <p:ph type="sldNum" sz="quarter" idx="10"/>
          </p:nvPr>
        </p:nvSpPr>
        <p:spPr/>
        <p:txBody>
          <a:bodyPr/>
          <a:lstStyle/>
          <a:p>
            <a:fld id="{F0285AC7-D60F-4D17-803B-34D3B8D1E568}" type="slidenum">
              <a:rPr lang="nl-NL" smtClean="0"/>
              <a:pPr/>
              <a:t>15</a:t>
            </a:fld>
            <a:endParaRPr lang="nl-NL"/>
          </a:p>
        </p:txBody>
      </p:sp>
    </p:spTree>
    <p:extLst>
      <p:ext uri="{BB962C8B-B14F-4D97-AF65-F5344CB8AC3E}">
        <p14:creationId xmlns:p14="http://schemas.microsoft.com/office/powerpoint/2010/main" val="29576104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1200" i="1" kern="1200" dirty="0">
                <a:solidFill>
                  <a:schemeClr val="tx1"/>
                </a:solidFill>
                <a:latin typeface="+mn-lt"/>
                <a:ea typeface="+mn-ea"/>
                <a:cs typeface="+mn-cs"/>
              </a:rPr>
              <a:t>Een circulaire economie is een economisch systeem dat de herbruikbaarheid van producten en grondstoffen en het behoud van natuurlijke hulpbronnen als uitgangspunt neemt en waardecreatie in iedere schakel van het systeem nastreeft</a:t>
            </a:r>
            <a:r>
              <a:rPr lang="nl-NL" sz="1200" kern="1200" dirty="0">
                <a:solidFill>
                  <a:schemeClr val="tx1"/>
                </a:solidFill>
                <a:latin typeface="+mn-lt"/>
                <a:ea typeface="+mn-ea"/>
                <a:cs typeface="+mn-cs"/>
              </a:rPr>
              <a:t>.</a:t>
            </a:r>
            <a:endParaRPr lang="nl-NL" dirty="0"/>
          </a:p>
        </p:txBody>
      </p:sp>
      <p:sp>
        <p:nvSpPr>
          <p:cNvPr id="4" name="Tijdelijke aanduiding voor dianummer 3"/>
          <p:cNvSpPr>
            <a:spLocks noGrp="1"/>
          </p:cNvSpPr>
          <p:nvPr>
            <p:ph type="sldNum" sz="quarter" idx="10"/>
          </p:nvPr>
        </p:nvSpPr>
        <p:spPr/>
        <p:txBody>
          <a:bodyPr/>
          <a:lstStyle/>
          <a:p>
            <a:fld id="{F0285AC7-D60F-4D17-803B-34D3B8D1E568}" type="slidenum">
              <a:rPr lang="nl-NL" smtClean="0"/>
              <a:pPr/>
              <a:t>16</a:t>
            </a:fld>
            <a:endParaRPr lang="nl-NL"/>
          </a:p>
        </p:txBody>
      </p:sp>
    </p:spTree>
    <p:extLst>
      <p:ext uri="{BB962C8B-B14F-4D97-AF65-F5344CB8AC3E}">
        <p14:creationId xmlns:p14="http://schemas.microsoft.com/office/powerpoint/2010/main" val="3721213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1200" i="1" kern="1200" dirty="0">
                <a:solidFill>
                  <a:schemeClr val="tx1"/>
                </a:solidFill>
                <a:latin typeface="+mn-lt"/>
                <a:ea typeface="+mn-ea"/>
                <a:cs typeface="+mn-cs"/>
              </a:rPr>
              <a:t>Een circulaire economie is een economisch systeem dat de herbruikbaarheid van producten en grondstoffen en het behoud van natuurlijke hulpbronnen als uitgangspunt neemt en waardecreatie in iedere schakel van het systeem nastreeft</a:t>
            </a:r>
            <a:r>
              <a:rPr lang="nl-NL" sz="1200" kern="1200" dirty="0">
                <a:solidFill>
                  <a:schemeClr val="tx1"/>
                </a:solidFill>
                <a:latin typeface="+mn-lt"/>
                <a:ea typeface="+mn-ea"/>
                <a:cs typeface="+mn-cs"/>
              </a:rPr>
              <a:t>.</a:t>
            </a:r>
            <a:endParaRPr lang="nl-NL" dirty="0"/>
          </a:p>
        </p:txBody>
      </p:sp>
      <p:sp>
        <p:nvSpPr>
          <p:cNvPr id="4" name="Tijdelijke aanduiding voor dianummer 3"/>
          <p:cNvSpPr>
            <a:spLocks noGrp="1"/>
          </p:cNvSpPr>
          <p:nvPr>
            <p:ph type="sldNum" sz="quarter" idx="10"/>
          </p:nvPr>
        </p:nvSpPr>
        <p:spPr/>
        <p:txBody>
          <a:bodyPr/>
          <a:lstStyle/>
          <a:p>
            <a:fld id="{F0285AC7-D60F-4D17-803B-34D3B8D1E568}" type="slidenum">
              <a:rPr lang="nl-NL" smtClean="0"/>
              <a:pPr/>
              <a:t>2</a:t>
            </a:fld>
            <a:endParaRPr lang="nl-NL"/>
          </a:p>
        </p:txBody>
      </p:sp>
    </p:spTree>
    <p:extLst>
      <p:ext uri="{BB962C8B-B14F-4D97-AF65-F5344CB8AC3E}">
        <p14:creationId xmlns:p14="http://schemas.microsoft.com/office/powerpoint/2010/main" val="3320591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1200" i="1" kern="1200" dirty="0">
                <a:solidFill>
                  <a:schemeClr val="tx1"/>
                </a:solidFill>
                <a:latin typeface="+mn-lt"/>
                <a:ea typeface="+mn-ea"/>
                <a:cs typeface="+mn-cs"/>
              </a:rPr>
              <a:t>Een circulaire economie is een economisch systeem dat de herbruikbaarheid van producten en grondstoffen en het behoud van natuurlijke hulpbronnen als uitgangspunt neemt en waardecreatie in iedere schakel van het systeem nastreeft</a:t>
            </a:r>
            <a:r>
              <a:rPr lang="nl-NL" sz="1200" kern="1200" dirty="0">
                <a:solidFill>
                  <a:schemeClr val="tx1"/>
                </a:solidFill>
                <a:latin typeface="+mn-lt"/>
                <a:ea typeface="+mn-ea"/>
                <a:cs typeface="+mn-cs"/>
              </a:rPr>
              <a:t>.</a:t>
            </a:r>
            <a:endParaRPr lang="nl-NL" dirty="0"/>
          </a:p>
        </p:txBody>
      </p:sp>
      <p:sp>
        <p:nvSpPr>
          <p:cNvPr id="4" name="Tijdelijke aanduiding voor dianummer 3"/>
          <p:cNvSpPr>
            <a:spLocks noGrp="1"/>
          </p:cNvSpPr>
          <p:nvPr>
            <p:ph type="sldNum" sz="quarter" idx="10"/>
          </p:nvPr>
        </p:nvSpPr>
        <p:spPr/>
        <p:txBody>
          <a:bodyPr/>
          <a:lstStyle/>
          <a:p>
            <a:fld id="{F0285AC7-D60F-4D17-803B-34D3B8D1E568}" type="slidenum">
              <a:rPr lang="nl-NL" smtClean="0"/>
              <a:pPr/>
              <a:t>3</a:t>
            </a:fld>
            <a:endParaRPr lang="nl-NL"/>
          </a:p>
        </p:txBody>
      </p:sp>
    </p:spTree>
    <p:extLst>
      <p:ext uri="{BB962C8B-B14F-4D97-AF65-F5344CB8AC3E}">
        <p14:creationId xmlns:p14="http://schemas.microsoft.com/office/powerpoint/2010/main" val="4043855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1200" i="1" kern="1200" dirty="0">
                <a:solidFill>
                  <a:schemeClr val="tx1"/>
                </a:solidFill>
                <a:latin typeface="+mn-lt"/>
                <a:ea typeface="+mn-ea"/>
                <a:cs typeface="+mn-cs"/>
              </a:rPr>
              <a:t>Een circulaire economie is een economisch systeem dat de herbruikbaarheid van producten en grondstoffen en het behoud van natuurlijke hulpbronnen als uitgangspunt neemt en waardecreatie in iedere schakel van het systeem nastreeft</a:t>
            </a:r>
            <a:r>
              <a:rPr lang="nl-NL" sz="1200" kern="1200" dirty="0">
                <a:solidFill>
                  <a:schemeClr val="tx1"/>
                </a:solidFill>
                <a:latin typeface="+mn-lt"/>
                <a:ea typeface="+mn-ea"/>
                <a:cs typeface="+mn-cs"/>
              </a:rPr>
              <a:t>.</a:t>
            </a:r>
            <a:endParaRPr lang="nl-NL" dirty="0"/>
          </a:p>
        </p:txBody>
      </p:sp>
      <p:sp>
        <p:nvSpPr>
          <p:cNvPr id="4" name="Tijdelijke aanduiding voor dianummer 3"/>
          <p:cNvSpPr>
            <a:spLocks noGrp="1"/>
          </p:cNvSpPr>
          <p:nvPr>
            <p:ph type="sldNum" sz="quarter" idx="10"/>
          </p:nvPr>
        </p:nvSpPr>
        <p:spPr/>
        <p:txBody>
          <a:bodyPr/>
          <a:lstStyle/>
          <a:p>
            <a:fld id="{F0285AC7-D60F-4D17-803B-34D3B8D1E568}" type="slidenum">
              <a:rPr lang="nl-NL" smtClean="0"/>
              <a:pPr/>
              <a:t>4</a:t>
            </a:fld>
            <a:endParaRPr lang="nl-NL"/>
          </a:p>
        </p:txBody>
      </p:sp>
    </p:spTree>
    <p:extLst>
      <p:ext uri="{BB962C8B-B14F-4D97-AF65-F5344CB8AC3E}">
        <p14:creationId xmlns:p14="http://schemas.microsoft.com/office/powerpoint/2010/main" val="335965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1200" i="1" kern="1200" dirty="0">
                <a:solidFill>
                  <a:schemeClr val="tx1"/>
                </a:solidFill>
                <a:latin typeface="+mn-lt"/>
                <a:ea typeface="+mn-ea"/>
                <a:cs typeface="+mn-cs"/>
              </a:rPr>
              <a:t>Een circulaire economie is een economisch systeem dat de herbruikbaarheid van producten en grondstoffen en het behoud van natuurlijke hulpbronnen als uitgangspunt neemt en waardecreatie in iedere schakel van het systeem nastreeft</a:t>
            </a:r>
            <a:r>
              <a:rPr lang="nl-NL" sz="1200" kern="1200" dirty="0">
                <a:solidFill>
                  <a:schemeClr val="tx1"/>
                </a:solidFill>
                <a:latin typeface="+mn-lt"/>
                <a:ea typeface="+mn-ea"/>
                <a:cs typeface="+mn-cs"/>
              </a:rPr>
              <a:t>.</a:t>
            </a:r>
            <a:endParaRPr lang="nl-NL" dirty="0"/>
          </a:p>
        </p:txBody>
      </p:sp>
      <p:sp>
        <p:nvSpPr>
          <p:cNvPr id="4" name="Tijdelijke aanduiding voor dianummer 3"/>
          <p:cNvSpPr>
            <a:spLocks noGrp="1"/>
          </p:cNvSpPr>
          <p:nvPr>
            <p:ph type="sldNum" sz="quarter" idx="10"/>
          </p:nvPr>
        </p:nvSpPr>
        <p:spPr/>
        <p:txBody>
          <a:bodyPr/>
          <a:lstStyle/>
          <a:p>
            <a:fld id="{F0285AC7-D60F-4D17-803B-34D3B8D1E568}" type="slidenum">
              <a:rPr lang="nl-NL" smtClean="0"/>
              <a:pPr/>
              <a:t>5</a:t>
            </a:fld>
            <a:endParaRPr lang="nl-NL"/>
          </a:p>
        </p:txBody>
      </p:sp>
    </p:spTree>
    <p:extLst>
      <p:ext uri="{BB962C8B-B14F-4D97-AF65-F5344CB8AC3E}">
        <p14:creationId xmlns:p14="http://schemas.microsoft.com/office/powerpoint/2010/main" val="739267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1200" i="1" kern="1200" dirty="0">
                <a:solidFill>
                  <a:schemeClr val="tx1"/>
                </a:solidFill>
                <a:latin typeface="+mn-lt"/>
                <a:ea typeface="+mn-ea"/>
                <a:cs typeface="+mn-cs"/>
              </a:rPr>
              <a:t>Een circulaire economie is een economisch systeem dat de herbruikbaarheid van producten en grondstoffen en het behoud van natuurlijke hulpbronnen als uitgangspunt neemt en waardecreatie in iedere schakel van het systeem nastreeft</a:t>
            </a:r>
            <a:r>
              <a:rPr lang="nl-NL" sz="1200" kern="1200" dirty="0">
                <a:solidFill>
                  <a:schemeClr val="tx1"/>
                </a:solidFill>
                <a:latin typeface="+mn-lt"/>
                <a:ea typeface="+mn-ea"/>
                <a:cs typeface="+mn-cs"/>
              </a:rPr>
              <a:t>.</a:t>
            </a:r>
            <a:endParaRPr lang="nl-NL" dirty="0"/>
          </a:p>
        </p:txBody>
      </p:sp>
      <p:sp>
        <p:nvSpPr>
          <p:cNvPr id="4" name="Tijdelijke aanduiding voor dianummer 3"/>
          <p:cNvSpPr>
            <a:spLocks noGrp="1"/>
          </p:cNvSpPr>
          <p:nvPr>
            <p:ph type="sldNum" sz="quarter" idx="10"/>
          </p:nvPr>
        </p:nvSpPr>
        <p:spPr/>
        <p:txBody>
          <a:bodyPr/>
          <a:lstStyle/>
          <a:p>
            <a:fld id="{F0285AC7-D60F-4D17-803B-34D3B8D1E568}" type="slidenum">
              <a:rPr lang="nl-NL" smtClean="0"/>
              <a:pPr/>
              <a:t>6</a:t>
            </a:fld>
            <a:endParaRPr lang="nl-NL"/>
          </a:p>
        </p:txBody>
      </p:sp>
    </p:spTree>
    <p:extLst>
      <p:ext uri="{BB962C8B-B14F-4D97-AF65-F5344CB8AC3E}">
        <p14:creationId xmlns:p14="http://schemas.microsoft.com/office/powerpoint/2010/main" val="3052978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1200" i="1" kern="1200" dirty="0">
                <a:solidFill>
                  <a:schemeClr val="tx1"/>
                </a:solidFill>
                <a:latin typeface="+mn-lt"/>
                <a:ea typeface="+mn-ea"/>
                <a:cs typeface="+mn-cs"/>
              </a:rPr>
              <a:t>Een circulaire economie is een economisch systeem dat de herbruikbaarheid van producten en grondstoffen en het behoud van natuurlijke hulpbronnen als uitgangspunt neemt en waardecreatie in iedere schakel van het systeem nastreeft</a:t>
            </a:r>
            <a:r>
              <a:rPr lang="nl-NL" sz="1200" kern="1200" dirty="0">
                <a:solidFill>
                  <a:schemeClr val="tx1"/>
                </a:solidFill>
                <a:latin typeface="+mn-lt"/>
                <a:ea typeface="+mn-ea"/>
                <a:cs typeface="+mn-cs"/>
              </a:rPr>
              <a:t>.</a:t>
            </a:r>
            <a:endParaRPr lang="nl-NL" dirty="0"/>
          </a:p>
        </p:txBody>
      </p:sp>
      <p:sp>
        <p:nvSpPr>
          <p:cNvPr id="4" name="Tijdelijke aanduiding voor dianummer 3"/>
          <p:cNvSpPr>
            <a:spLocks noGrp="1"/>
          </p:cNvSpPr>
          <p:nvPr>
            <p:ph type="sldNum" sz="quarter" idx="10"/>
          </p:nvPr>
        </p:nvSpPr>
        <p:spPr/>
        <p:txBody>
          <a:bodyPr/>
          <a:lstStyle/>
          <a:p>
            <a:fld id="{F0285AC7-D60F-4D17-803B-34D3B8D1E568}" type="slidenum">
              <a:rPr lang="nl-NL" smtClean="0"/>
              <a:pPr/>
              <a:t>7</a:t>
            </a:fld>
            <a:endParaRPr lang="nl-NL"/>
          </a:p>
        </p:txBody>
      </p:sp>
    </p:spTree>
    <p:extLst>
      <p:ext uri="{BB962C8B-B14F-4D97-AF65-F5344CB8AC3E}">
        <p14:creationId xmlns:p14="http://schemas.microsoft.com/office/powerpoint/2010/main" val="797284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1200" i="1" kern="1200" dirty="0">
                <a:solidFill>
                  <a:schemeClr val="tx1"/>
                </a:solidFill>
                <a:latin typeface="+mn-lt"/>
                <a:ea typeface="+mn-ea"/>
                <a:cs typeface="+mn-cs"/>
              </a:rPr>
              <a:t>Een circulaire economie is een economisch systeem dat de herbruikbaarheid van producten en grondstoffen en het behoud van natuurlijke hulpbronnen als uitgangspunt neemt en waardecreatie in iedere schakel van het systeem nastreeft</a:t>
            </a:r>
            <a:r>
              <a:rPr lang="nl-NL" sz="1200" kern="1200" dirty="0">
                <a:solidFill>
                  <a:schemeClr val="tx1"/>
                </a:solidFill>
                <a:latin typeface="+mn-lt"/>
                <a:ea typeface="+mn-ea"/>
                <a:cs typeface="+mn-cs"/>
              </a:rPr>
              <a:t>.</a:t>
            </a:r>
            <a:endParaRPr lang="nl-NL" dirty="0"/>
          </a:p>
        </p:txBody>
      </p:sp>
      <p:sp>
        <p:nvSpPr>
          <p:cNvPr id="4" name="Tijdelijke aanduiding voor dianummer 3"/>
          <p:cNvSpPr>
            <a:spLocks noGrp="1"/>
          </p:cNvSpPr>
          <p:nvPr>
            <p:ph type="sldNum" sz="quarter" idx="10"/>
          </p:nvPr>
        </p:nvSpPr>
        <p:spPr/>
        <p:txBody>
          <a:bodyPr/>
          <a:lstStyle/>
          <a:p>
            <a:fld id="{F0285AC7-D60F-4D17-803B-34D3B8D1E568}" type="slidenum">
              <a:rPr lang="nl-NL" smtClean="0"/>
              <a:pPr/>
              <a:t>8</a:t>
            </a:fld>
            <a:endParaRPr lang="nl-NL"/>
          </a:p>
        </p:txBody>
      </p:sp>
    </p:spTree>
    <p:extLst>
      <p:ext uri="{BB962C8B-B14F-4D97-AF65-F5344CB8AC3E}">
        <p14:creationId xmlns:p14="http://schemas.microsoft.com/office/powerpoint/2010/main" val="34214421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1200" i="1" kern="1200" dirty="0">
                <a:solidFill>
                  <a:schemeClr val="tx1"/>
                </a:solidFill>
                <a:latin typeface="+mn-lt"/>
                <a:ea typeface="+mn-ea"/>
                <a:cs typeface="+mn-cs"/>
              </a:rPr>
              <a:t>Een circulaire economie is een economisch systeem dat de herbruikbaarheid van producten en grondstoffen en het behoud van natuurlijke hulpbronnen als uitgangspunt neemt en waardecreatie in iedere schakel van het systeem nastreeft</a:t>
            </a:r>
            <a:r>
              <a:rPr lang="nl-NL" sz="1200" kern="1200" dirty="0">
                <a:solidFill>
                  <a:schemeClr val="tx1"/>
                </a:solidFill>
                <a:latin typeface="+mn-lt"/>
                <a:ea typeface="+mn-ea"/>
                <a:cs typeface="+mn-cs"/>
              </a:rPr>
              <a:t>.</a:t>
            </a:r>
            <a:endParaRPr lang="nl-NL" dirty="0"/>
          </a:p>
        </p:txBody>
      </p:sp>
      <p:sp>
        <p:nvSpPr>
          <p:cNvPr id="4" name="Tijdelijke aanduiding voor dianummer 3"/>
          <p:cNvSpPr>
            <a:spLocks noGrp="1"/>
          </p:cNvSpPr>
          <p:nvPr>
            <p:ph type="sldNum" sz="quarter" idx="10"/>
          </p:nvPr>
        </p:nvSpPr>
        <p:spPr/>
        <p:txBody>
          <a:bodyPr/>
          <a:lstStyle/>
          <a:p>
            <a:fld id="{F0285AC7-D60F-4D17-803B-34D3B8D1E568}" type="slidenum">
              <a:rPr lang="nl-NL" smtClean="0"/>
              <a:pPr/>
              <a:t>9</a:t>
            </a:fld>
            <a:endParaRPr lang="nl-NL"/>
          </a:p>
        </p:txBody>
      </p:sp>
    </p:spTree>
    <p:extLst>
      <p:ext uri="{BB962C8B-B14F-4D97-AF65-F5344CB8AC3E}">
        <p14:creationId xmlns:p14="http://schemas.microsoft.com/office/powerpoint/2010/main" val="2133468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4562475" y="0"/>
            <a:ext cx="4581525" cy="6858000"/>
          </a:xfrm>
          <a:prstGeom prst="rect">
            <a:avLst/>
          </a:prstGeom>
          <a:solidFill>
            <a:schemeClr val="accent1"/>
          </a:solidFill>
          <a:ln w="9525">
            <a:noFill/>
            <a:miter lim="800000"/>
            <a:headEnd/>
            <a:tailEnd/>
          </a:ln>
          <a:effectLst/>
        </p:spPr>
        <p:txBody>
          <a:bodyPr wrap="none" anchor="ctr"/>
          <a:lstStyle/>
          <a:p>
            <a:endParaRPr lang="nl-NL"/>
          </a:p>
        </p:txBody>
      </p:sp>
      <p:sp>
        <p:nvSpPr>
          <p:cNvPr id="10243" name="Rectangle 3"/>
          <p:cNvSpPr>
            <a:spLocks noGrp="1" noChangeArrowheads="1"/>
          </p:cNvSpPr>
          <p:nvPr>
            <p:ph type="ctrTitle"/>
          </p:nvPr>
        </p:nvSpPr>
        <p:spPr>
          <a:xfrm>
            <a:off x="5037138" y="2878138"/>
            <a:ext cx="3598862" cy="857250"/>
          </a:xfrm>
        </p:spPr>
        <p:txBody>
          <a:bodyPr/>
          <a:lstStyle>
            <a:lvl1pPr defTabSz="608013" eaLnBrk="0" hangingPunct="0">
              <a:defRPr>
                <a:solidFill>
                  <a:schemeClr val="bg1"/>
                </a:solidFill>
              </a:defRPr>
            </a:lvl1pPr>
          </a:lstStyle>
          <a:p>
            <a:r>
              <a:rPr lang="nl-NL"/>
              <a:t>Klik om de stijl te bewerken</a:t>
            </a:r>
            <a:endParaRPr lang="en-GB"/>
          </a:p>
        </p:txBody>
      </p:sp>
      <p:sp>
        <p:nvSpPr>
          <p:cNvPr id="10244" name="Rectangle 4"/>
          <p:cNvSpPr>
            <a:spLocks noGrp="1" noChangeArrowheads="1"/>
          </p:cNvSpPr>
          <p:nvPr>
            <p:ph type="subTitle" idx="1"/>
          </p:nvPr>
        </p:nvSpPr>
        <p:spPr>
          <a:xfrm>
            <a:off x="5037138" y="3778250"/>
            <a:ext cx="3598862" cy="1752600"/>
          </a:xfrm>
        </p:spPr>
        <p:txBody>
          <a:bodyPr/>
          <a:lstStyle>
            <a:lvl1pPr marL="0" indent="1588" defTabSz="608013" eaLnBrk="0" hangingPunct="0">
              <a:buFont typeface="Arial" charset="0"/>
              <a:buNone/>
              <a:defRPr>
                <a:solidFill>
                  <a:srgbClr val="FFFFFF"/>
                </a:solidFill>
              </a:defRPr>
            </a:lvl1pPr>
          </a:lstStyle>
          <a:p>
            <a:r>
              <a:rPr lang="nl-NL"/>
              <a:t>Klik om het opmaakprofiel van de modelondertitel te bewerken</a:t>
            </a:r>
            <a:endParaRPr lang="en-GB"/>
          </a:p>
        </p:txBody>
      </p:sp>
      <p:sp>
        <p:nvSpPr>
          <p:cNvPr id="10245" name="Rectangle 5"/>
          <p:cNvSpPr>
            <a:spLocks noGrp="1" noChangeArrowheads="1"/>
          </p:cNvSpPr>
          <p:nvPr>
            <p:ph type="dt" sz="half" idx="2"/>
          </p:nvPr>
        </p:nvSpPr>
        <p:spPr>
          <a:xfrm>
            <a:off x="5037138" y="6515100"/>
            <a:ext cx="3932237" cy="209550"/>
          </a:xfrm>
        </p:spPr>
        <p:txBody>
          <a:bodyPr anchor="t"/>
          <a:lstStyle>
            <a:lvl1pPr algn="l">
              <a:defRPr/>
            </a:lvl1pPr>
          </a:lstStyle>
          <a:p>
            <a:fld id="{371C0177-2255-4D36-B8DD-0237089C547A}" type="datetime4">
              <a:rPr lang="nl-NL" smtClean="0"/>
              <a:pPr/>
              <a:t>21 november 2016</a:t>
            </a:fld>
            <a:endParaRPr lang="nl-NL" dirty="0"/>
          </a:p>
          <a:p>
            <a:endParaRPr lang="nl-N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4"/>
          <p:cNvSpPr>
            <a:spLocks noGrp="1"/>
          </p:cNvSpPr>
          <p:nvPr>
            <p:ph type="sldNum" sz="quarter" idx="11"/>
          </p:nvPr>
        </p:nvSpPr>
        <p:spPr/>
        <p:txBody>
          <a:bodyPr/>
          <a:lstStyle>
            <a:lvl1pPr>
              <a:defRPr/>
            </a:lvl1pPr>
          </a:lstStyle>
          <a:p>
            <a:fld id="{294D3DCD-78F2-4C02-80EF-E6C3442401A7}" type="slidenum">
              <a:rPr lang="nl-NL"/>
              <a:pPr/>
              <a:t>‹nr.›</a:t>
            </a:fld>
            <a:endParaRPr lang="nl-NL"/>
          </a:p>
        </p:txBody>
      </p:sp>
      <p:sp>
        <p:nvSpPr>
          <p:cNvPr id="6" name="Tijdelijke aanduiding voor datum 5"/>
          <p:cNvSpPr>
            <a:spLocks noGrp="1"/>
          </p:cNvSpPr>
          <p:nvPr>
            <p:ph type="dt" sz="half" idx="12"/>
          </p:nvPr>
        </p:nvSpPr>
        <p:spPr/>
        <p:txBody>
          <a:bodyPr/>
          <a:lstStyle>
            <a:lvl1pPr>
              <a:defRPr/>
            </a:lvl1pPr>
          </a:lstStyle>
          <a:p>
            <a:fld id="{2B6E0780-654D-4B62-A6BB-603CE28FA527}" type="datetime4">
              <a:rPr lang="nl-NL" smtClean="0"/>
              <a:pPr/>
              <a:t>21 november 2016</a:t>
            </a:fld>
            <a:endParaRPr lang="nl-NL" dirty="0"/>
          </a:p>
        </p:txBody>
      </p:sp>
      <p:sp>
        <p:nvSpPr>
          <p:cNvPr id="7" name="Footer Placeholder 6"/>
          <p:cNvSpPr>
            <a:spLocks noGrp="1" noChangeArrowheads="1"/>
          </p:cNvSpPr>
          <p:nvPr>
            <p:ph type="ftr" sz="quarter" idx="3"/>
          </p:nvPr>
        </p:nvSpPr>
        <p:spPr bwMode="auto">
          <a:xfrm>
            <a:off x="4355976" y="6525344"/>
            <a:ext cx="3097337"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608013" eaLnBrk="0" hangingPunct="0">
              <a:defRPr sz="1000">
                <a:solidFill>
                  <a:srgbClr val="FFFFFF"/>
                </a:solidFill>
                <a:latin typeface="+mn-lt"/>
                <a:cs typeface="Arial" charset="0"/>
              </a:defRPr>
            </a:lvl1pPr>
          </a:lstStyle>
          <a:p>
            <a:r>
              <a:rPr lang="nl-NL" dirty="0"/>
              <a:t>Ministerie van Infrastructuur en Milieu</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767513" y="1293813"/>
            <a:ext cx="2100262" cy="4913312"/>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66725" y="1293813"/>
            <a:ext cx="6148388" cy="4913312"/>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4"/>
          <p:cNvSpPr>
            <a:spLocks noGrp="1"/>
          </p:cNvSpPr>
          <p:nvPr>
            <p:ph type="sldNum" sz="quarter" idx="11"/>
          </p:nvPr>
        </p:nvSpPr>
        <p:spPr/>
        <p:txBody>
          <a:bodyPr/>
          <a:lstStyle>
            <a:lvl1pPr>
              <a:defRPr/>
            </a:lvl1pPr>
          </a:lstStyle>
          <a:p>
            <a:fld id="{0FEBBB1C-FD6D-4964-872D-637C2E61DE24}" type="slidenum">
              <a:rPr lang="nl-NL"/>
              <a:pPr/>
              <a:t>‹nr.›</a:t>
            </a:fld>
            <a:endParaRPr lang="nl-NL"/>
          </a:p>
        </p:txBody>
      </p:sp>
      <p:sp>
        <p:nvSpPr>
          <p:cNvPr id="6" name="Tijdelijke aanduiding voor datum 5"/>
          <p:cNvSpPr>
            <a:spLocks noGrp="1"/>
          </p:cNvSpPr>
          <p:nvPr>
            <p:ph type="dt" sz="half" idx="12"/>
          </p:nvPr>
        </p:nvSpPr>
        <p:spPr/>
        <p:txBody>
          <a:bodyPr/>
          <a:lstStyle>
            <a:lvl1pPr>
              <a:defRPr/>
            </a:lvl1pPr>
          </a:lstStyle>
          <a:p>
            <a:fld id="{D3824C36-7F26-413F-9F18-8694431975CF}" type="datetime4">
              <a:rPr lang="nl-NL" smtClean="0"/>
              <a:pPr/>
              <a:t>21 november 2016</a:t>
            </a:fld>
            <a:endParaRPr lang="nl-NL" dirty="0"/>
          </a:p>
        </p:txBody>
      </p:sp>
      <p:sp>
        <p:nvSpPr>
          <p:cNvPr id="7" name="Footer Placeholder 6"/>
          <p:cNvSpPr>
            <a:spLocks noGrp="1" noChangeArrowheads="1"/>
          </p:cNvSpPr>
          <p:nvPr>
            <p:ph type="ftr" sz="quarter" idx="3"/>
          </p:nvPr>
        </p:nvSpPr>
        <p:spPr bwMode="auto">
          <a:xfrm>
            <a:off x="4355976" y="6525344"/>
            <a:ext cx="3097337"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608013" eaLnBrk="0" hangingPunct="0">
              <a:defRPr sz="1000">
                <a:solidFill>
                  <a:srgbClr val="FFFFFF"/>
                </a:solidFill>
                <a:latin typeface="+mn-lt"/>
                <a:cs typeface="Arial" charset="0"/>
              </a:defRPr>
            </a:lvl1pPr>
          </a:lstStyle>
          <a:p>
            <a:r>
              <a:rPr lang="nl-NL" dirty="0"/>
              <a:t>Ministerie van Infrastructuur en Milieu</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el, tekst en illustratie">
    <p:spTree>
      <p:nvGrpSpPr>
        <p:cNvPr id="1" name=""/>
        <p:cNvGrpSpPr/>
        <p:nvPr/>
      </p:nvGrpSpPr>
      <p:grpSpPr>
        <a:xfrm>
          <a:off x="0" y="0"/>
          <a:ext cx="0" cy="0"/>
          <a:chOff x="0" y="0"/>
          <a:chExt cx="0" cy="0"/>
        </a:xfrm>
      </p:grpSpPr>
      <p:sp>
        <p:nvSpPr>
          <p:cNvPr id="2" name="Titel 1"/>
          <p:cNvSpPr>
            <a:spLocks noGrp="1"/>
          </p:cNvSpPr>
          <p:nvPr>
            <p:ph type="title"/>
          </p:nvPr>
        </p:nvSpPr>
        <p:spPr>
          <a:xfrm>
            <a:off x="466725" y="1293813"/>
            <a:ext cx="8401050" cy="492125"/>
          </a:xfrm>
        </p:spPr>
        <p:txBody>
          <a:bodyPr/>
          <a:lstStyle/>
          <a:p>
            <a:r>
              <a:rPr lang="nl-NL"/>
              <a:t>Klik om de stijl te bewerken</a:t>
            </a:r>
          </a:p>
        </p:txBody>
      </p:sp>
      <p:sp>
        <p:nvSpPr>
          <p:cNvPr id="3" name="Tijdelijke aanduiding voor tekst 2"/>
          <p:cNvSpPr>
            <a:spLocks noGrp="1"/>
          </p:cNvSpPr>
          <p:nvPr>
            <p:ph type="body" sz="half" idx="1"/>
          </p:nvPr>
        </p:nvSpPr>
        <p:spPr>
          <a:xfrm>
            <a:off x="466725" y="2068513"/>
            <a:ext cx="4124325" cy="413861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llustratie 3"/>
          <p:cNvSpPr>
            <a:spLocks noGrp="1"/>
          </p:cNvSpPr>
          <p:nvPr>
            <p:ph type="clipArt" sz="half" idx="2"/>
          </p:nvPr>
        </p:nvSpPr>
        <p:spPr>
          <a:xfrm>
            <a:off x="4743450" y="2068513"/>
            <a:ext cx="4124325" cy="4138612"/>
          </a:xfrm>
        </p:spPr>
        <p:txBody>
          <a:bodyPr/>
          <a:lstStyle/>
          <a:p>
            <a:r>
              <a:rPr lang="nl-NL"/>
              <a:t>Klik op het pictogram als u een illustratie wilt toevoegen</a:t>
            </a:r>
          </a:p>
        </p:txBody>
      </p:sp>
      <p:sp>
        <p:nvSpPr>
          <p:cNvPr id="6" name="Tijdelijke aanduiding voor dianummer 5"/>
          <p:cNvSpPr>
            <a:spLocks noGrp="1"/>
          </p:cNvSpPr>
          <p:nvPr>
            <p:ph type="sldNum" sz="quarter" idx="11"/>
          </p:nvPr>
        </p:nvSpPr>
        <p:spPr>
          <a:xfrm>
            <a:off x="466725" y="6611938"/>
            <a:ext cx="1905000" cy="119062"/>
          </a:xfrm>
        </p:spPr>
        <p:txBody>
          <a:bodyPr/>
          <a:lstStyle>
            <a:lvl1pPr>
              <a:defRPr/>
            </a:lvl1pPr>
          </a:lstStyle>
          <a:p>
            <a:fld id="{C0E4B359-E2E3-44DC-A349-1126A74EF1B4}" type="slidenum">
              <a:rPr lang="nl-NL"/>
              <a:pPr/>
              <a:t>‹nr.›</a:t>
            </a:fld>
            <a:endParaRPr lang="nl-NL"/>
          </a:p>
        </p:txBody>
      </p:sp>
      <p:sp>
        <p:nvSpPr>
          <p:cNvPr id="7" name="Tijdelijke aanduiding voor datum 6"/>
          <p:cNvSpPr>
            <a:spLocks noGrp="1"/>
          </p:cNvSpPr>
          <p:nvPr>
            <p:ph type="dt" sz="half" idx="12"/>
          </p:nvPr>
        </p:nvSpPr>
        <p:spPr>
          <a:xfrm>
            <a:off x="7264400" y="6611938"/>
            <a:ext cx="1508125" cy="119062"/>
          </a:xfrm>
        </p:spPr>
        <p:txBody>
          <a:bodyPr/>
          <a:lstStyle>
            <a:lvl1pPr>
              <a:defRPr/>
            </a:lvl1pPr>
          </a:lstStyle>
          <a:p>
            <a:fld id="{DBD31B11-F223-4A7F-98AB-1298E820D8C6}" type="datetime4">
              <a:rPr lang="nl-NL" smtClean="0"/>
              <a:pPr/>
              <a:t>21 november 2016</a:t>
            </a:fld>
            <a:endParaRPr lang="nl-NL" dirty="0"/>
          </a:p>
        </p:txBody>
      </p:sp>
      <p:sp>
        <p:nvSpPr>
          <p:cNvPr id="8" name="Rectangle 6"/>
          <p:cNvSpPr>
            <a:spLocks noGrp="1" noChangeArrowheads="1"/>
          </p:cNvSpPr>
          <p:nvPr>
            <p:ph type="ftr" sz="quarter" idx="3"/>
          </p:nvPr>
        </p:nvSpPr>
        <p:spPr bwMode="auto">
          <a:xfrm>
            <a:off x="4355976" y="6525344"/>
            <a:ext cx="3097337"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608013" eaLnBrk="0" hangingPunct="0">
              <a:defRPr sz="1000">
                <a:solidFill>
                  <a:srgbClr val="FFFFFF"/>
                </a:solidFill>
                <a:latin typeface="+mn-lt"/>
                <a:cs typeface="Arial" charset="0"/>
              </a:defRPr>
            </a:lvl1pPr>
          </a:lstStyle>
          <a:p>
            <a:r>
              <a:rPr lang="nl-NL" dirty="0"/>
              <a:t>Ministerie van Infrastructuur en Milieu</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4"/>
          <p:cNvSpPr>
            <a:spLocks noGrp="1"/>
          </p:cNvSpPr>
          <p:nvPr>
            <p:ph type="sldNum" sz="quarter" idx="11"/>
          </p:nvPr>
        </p:nvSpPr>
        <p:spPr/>
        <p:txBody>
          <a:bodyPr/>
          <a:lstStyle>
            <a:lvl1pPr>
              <a:defRPr/>
            </a:lvl1pPr>
          </a:lstStyle>
          <a:p>
            <a:fld id="{2ACDB467-7873-4513-AFB0-64C93AB0D52A}" type="slidenum">
              <a:rPr lang="nl-NL"/>
              <a:pPr/>
              <a:t>‹nr.›</a:t>
            </a:fld>
            <a:endParaRPr lang="nl-NL"/>
          </a:p>
        </p:txBody>
      </p:sp>
      <p:sp>
        <p:nvSpPr>
          <p:cNvPr id="6" name="Tijdelijke aanduiding voor datum 5"/>
          <p:cNvSpPr>
            <a:spLocks noGrp="1"/>
          </p:cNvSpPr>
          <p:nvPr>
            <p:ph type="dt" sz="half" idx="12"/>
          </p:nvPr>
        </p:nvSpPr>
        <p:spPr/>
        <p:txBody>
          <a:bodyPr/>
          <a:lstStyle>
            <a:lvl1pPr>
              <a:defRPr/>
            </a:lvl1pPr>
          </a:lstStyle>
          <a:p>
            <a:fld id="{CE78A39A-4C99-4BCD-B018-36BE006FADB3}" type="datetime4">
              <a:rPr lang="nl-NL" smtClean="0"/>
              <a:pPr/>
              <a:t>21 november 2016</a:t>
            </a:fld>
            <a:endParaRPr lang="nl-NL" dirty="0"/>
          </a:p>
        </p:txBody>
      </p:sp>
      <p:sp>
        <p:nvSpPr>
          <p:cNvPr id="12" name="Rectangle 6"/>
          <p:cNvSpPr>
            <a:spLocks noGrp="1" noChangeArrowheads="1"/>
          </p:cNvSpPr>
          <p:nvPr>
            <p:ph type="ftr" sz="quarter" idx="3"/>
          </p:nvPr>
        </p:nvSpPr>
        <p:spPr bwMode="auto">
          <a:xfrm>
            <a:off x="4355976" y="6525344"/>
            <a:ext cx="3097337"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608013" eaLnBrk="0" hangingPunct="0">
              <a:defRPr sz="1000">
                <a:solidFill>
                  <a:srgbClr val="FFFFFF"/>
                </a:solidFill>
                <a:latin typeface="+mn-lt"/>
                <a:cs typeface="Arial" charset="0"/>
              </a:defRPr>
            </a:lvl1pPr>
          </a:lstStyle>
          <a:p>
            <a:r>
              <a:rPr lang="nl-NL" dirty="0"/>
              <a:t>Ministerie van Infrastructuur en Milieu</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5" name="Tijdelijke aanduiding voor dianummer 4"/>
          <p:cNvSpPr>
            <a:spLocks noGrp="1"/>
          </p:cNvSpPr>
          <p:nvPr>
            <p:ph type="sldNum" sz="quarter" idx="11"/>
          </p:nvPr>
        </p:nvSpPr>
        <p:spPr/>
        <p:txBody>
          <a:bodyPr/>
          <a:lstStyle>
            <a:lvl1pPr>
              <a:defRPr/>
            </a:lvl1pPr>
          </a:lstStyle>
          <a:p>
            <a:fld id="{DBD84257-ED32-48C1-8368-C36FAEBD5AE4}" type="slidenum">
              <a:rPr lang="nl-NL"/>
              <a:pPr/>
              <a:t>‹nr.›</a:t>
            </a:fld>
            <a:endParaRPr lang="nl-NL"/>
          </a:p>
        </p:txBody>
      </p:sp>
      <p:sp>
        <p:nvSpPr>
          <p:cNvPr id="6" name="Tijdelijke aanduiding voor datum 5"/>
          <p:cNvSpPr>
            <a:spLocks noGrp="1"/>
          </p:cNvSpPr>
          <p:nvPr>
            <p:ph type="dt" sz="half" idx="12"/>
          </p:nvPr>
        </p:nvSpPr>
        <p:spPr/>
        <p:txBody>
          <a:bodyPr/>
          <a:lstStyle>
            <a:lvl1pPr>
              <a:defRPr/>
            </a:lvl1pPr>
          </a:lstStyle>
          <a:p>
            <a:fld id="{B6B6BDDF-2A89-4039-BE8A-509CE46CCAE6}" type="datetime4">
              <a:rPr lang="nl-NL" smtClean="0"/>
              <a:pPr/>
              <a:t>21 november 2016</a:t>
            </a:fld>
            <a:endParaRPr lang="nl-NL" dirty="0"/>
          </a:p>
        </p:txBody>
      </p:sp>
      <p:sp>
        <p:nvSpPr>
          <p:cNvPr id="7" name="Footer Placeholder 6"/>
          <p:cNvSpPr>
            <a:spLocks noGrp="1" noChangeArrowheads="1"/>
          </p:cNvSpPr>
          <p:nvPr>
            <p:ph type="ftr" sz="quarter" idx="3"/>
          </p:nvPr>
        </p:nvSpPr>
        <p:spPr bwMode="auto">
          <a:xfrm>
            <a:off x="4355976" y="6525344"/>
            <a:ext cx="3097337"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608013" eaLnBrk="0" hangingPunct="0">
              <a:defRPr sz="1000">
                <a:solidFill>
                  <a:srgbClr val="FFFFFF"/>
                </a:solidFill>
                <a:latin typeface="+mn-lt"/>
                <a:cs typeface="Arial" charset="0"/>
              </a:defRPr>
            </a:lvl1pPr>
          </a:lstStyle>
          <a:p>
            <a:r>
              <a:rPr lang="nl-NL" dirty="0"/>
              <a:t>Ministerie van Infrastructuur en Milieu</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66725" y="2068513"/>
            <a:ext cx="4124325" cy="4138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743450" y="2068513"/>
            <a:ext cx="4124325" cy="4138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p:cNvSpPr>
            <a:spLocks noGrp="1"/>
          </p:cNvSpPr>
          <p:nvPr>
            <p:ph type="sldNum" sz="quarter" idx="11"/>
          </p:nvPr>
        </p:nvSpPr>
        <p:spPr/>
        <p:txBody>
          <a:bodyPr/>
          <a:lstStyle>
            <a:lvl1pPr>
              <a:defRPr/>
            </a:lvl1pPr>
          </a:lstStyle>
          <a:p>
            <a:fld id="{EAEFCD2F-3854-4509-94B1-251D221B176A}" type="slidenum">
              <a:rPr lang="nl-NL"/>
              <a:pPr/>
              <a:t>‹nr.›</a:t>
            </a:fld>
            <a:endParaRPr lang="nl-NL"/>
          </a:p>
        </p:txBody>
      </p:sp>
      <p:sp>
        <p:nvSpPr>
          <p:cNvPr id="7" name="Tijdelijke aanduiding voor datum 6"/>
          <p:cNvSpPr>
            <a:spLocks noGrp="1"/>
          </p:cNvSpPr>
          <p:nvPr>
            <p:ph type="dt" sz="half" idx="12"/>
          </p:nvPr>
        </p:nvSpPr>
        <p:spPr/>
        <p:txBody>
          <a:bodyPr/>
          <a:lstStyle>
            <a:lvl1pPr>
              <a:defRPr/>
            </a:lvl1pPr>
          </a:lstStyle>
          <a:p>
            <a:fld id="{A31DF2BC-8A43-4914-9A84-B7BDC8E802FB}" type="datetime4">
              <a:rPr lang="nl-NL" smtClean="0"/>
              <a:pPr/>
              <a:t>21 november 2016</a:t>
            </a:fld>
            <a:endParaRPr lang="nl-NL" dirty="0"/>
          </a:p>
        </p:txBody>
      </p:sp>
      <p:sp>
        <p:nvSpPr>
          <p:cNvPr id="8" name="Rectangle 6"/>
          <p:cNvSpPr>
            <a:spLocks noGrp="1" noChangeArrowheads="1"/>
          </p:cNvSpPr>
          <p:nvPr>
            <p:ph type="ftr" sz="quarter" idx="3"/>
          </p:nvPr>
        </p:nvSpPr>
        <p:spPr bwMode="auto">
          <a:xfrm>
            <a:off x="4355976" y="6525344"/>
            <a:ext cx="3097337"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608013" eaLnBrk="0" hangingPunct="0">
              <a:defRPr sz="1000">
                <a:solidFill>
                  <a:srgbClr val="FFFFFF"/>
                </a:solidFill>
                <a:latin typeface="+mn-lt"/>
                <a:cs typeface="Arial" charset="0"/>
              </a:defRPr>
            </a:lvl1pPr>
          </a:lstStyle>
          <a:p>
            <a:r>
              <a:rPr lang="nl-NL" dirty="0"/>
              <a:t>Ministerie van Infrastructuur en Milieu</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dianummer 7"/>
          <p:cNvSpPr>
            <a:spLocks noGrp="1"/>
          </p:cNvSpPr>
          <p:nvPr>
            <p:ph type="sldNum" sz="quarter" idx="11"/>
          </p:nvPr>
        </p:nvSpPr>
        <p:spPr/>
        <p:txBody>
          <a:bodyPr/>
          <a:lstStyle>
            <a:lvl1pPr>
              <a:defRPr/>
            </a:lvl1pPr>
          </a:lstStyle>
          <a:p>
            <a:fld id="{1E8DFE5E-4DF5-4E22-BF27-B57155238CA5}" type="slidenum">
              <a:rPr lang="nl-NL"/>
              <a:pPr/>
              <a:t>‹nr.›</a:t>
            </a:fld>
            <a:endParaRPr lang="nl-NL"/>
          </a:p>
        </p:txBody>
      </p:sp>
      <p:sp>
        <p:nvSpPr>
          <p:cNvPr id="9" name="Tijdelijke aanduiding voor datum 8"/>
          <p:cNvSpPr>
            <a:spLocks noGrp="1"/>
          </p:cNvSpPr>
          <p:nvPr>
            <p:ph type="dt" sz="half" idx="12"/>
          </p:nvPr>
        </p:nvSpPr>
        <p:spPr/>
        <p:txBody>
          <a:bodyPr/>
          <a:lstStyle>
            <a:lvl1pPr>
              <a:defRPr/>
            </a:lvl1pPr>
          </a:lstStyle>
          <a:p>
            <a:fld id="{166882B7-EDFC-4F48-8AF5-E70F44ED6812}" type="datetime4">
              <a:rPr lang="nl-NL" smtClean="0"/>
              <a:pPr/>
              <a:t>21 november 2016</a:t>
            </a:fld>
            <a:endParaRPr lang="nl-NL" dirty="0"/>
          </a:p>
        </p:txBody>
      </p:sp>
      <p:sp>
        <p:nvSpPr>
          <p:cNvPr id="10" name="Rectangle 6"/>
          <p:cNvSpPr>
            <a:spLocks noGrp="1" noChangeArrowheads="1"/>
          </p:cNvSpPr>
          <p:nvPr>
            <p:ph type="ftr" sz="quarter" idx="13"/>
          </p:nvPr>
        </p:nvSpPr>
        <p:spPr bwMode="auto">
          <a:xfrm>
            <a:off x="4355976" y="6525344"/>
            <a:ext cx="3097337"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608013" eaLnBrk="0" hangingPunct="0">
              <a:defRPr sz="1000">
                <a:solidFill>
                  <a:srgbClr val="FFFFFF"/>
                </a:solidFill>
                <a:latin typeface="+mn-lt"/>
                <a:cs typeface="Arial" charset="0"/>
              </a:defRPr>
            </a:lvl1pPr>
          </a:lstStyle>
          <a:p>
            <a:r>
              <a:rPr lang="nl-NL" dirty="0"/>
              <a:t>Ministerie van Infrastructuur en Milieu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4" name="Tijdelijke aanduiding voor dianummer 3"/>
          <p:cNvSpPr>
            <a:spLocks noGrp="1"/>
          </p:cNvSpPr>
          <p:nvPr>
            <p:ph type="sldNum" sz="quarter" idx="11"/>
          </p:nvPr>
        </p:nvSpPr>
        <p:spPr/>
        <p:txBody>
          <a:bodyPr/>
          <a:lstStyle>
            <a:lvl1pPr>
              <a:defRPr/>
            </a:lvl1pPr>
          </a:lstStyle>
          <a:p>
            <a:fld id="{632C4F18-1084-43BB-8F0C-8DDEC76DCA47}" type="slidenum">
              <a:rPr lang="nl-NL"/>
              <a:pPr/>
              <a:t>‹nr.›</a:t>
            </a:fld>
            <a:endParaRPr lang="nl-NL"/>
          </a:p>
        </p:txBody>
      </p:sp>
      <p:sp>
        <p:nvSpPr>
          <p:cNvPr id="5" name="Tijdelijke aanduiding voor datum 4"/>
          <p:cNvSpPr>
            <a:spLocks noGrp="1"/>
          </p:cNvSpPr>
          <p:nvPr>
            <p:ph type="dt" sz="half" idx="12"/>
          </p:nvPr>
        </p:nvSpPr>
        <p:spPr/>
        <p:txBody>
          <a:bodyPr/>
          <a:lstStyle>
            <a:lvl1pPr>
              <a:defRPr/>
            </a:lvl1pPr>
          </a:lstStyle>
          <a:p>
            <a:fld id="{BDBC99A0-50CB-43C2-A15A-7A72FC1B949A}" type="datetime4">
              <a:rPr lang="nl-NL" smtClean="0"/>
              <a:pPr/>
              <a:t>21 november 2016</a:t>
            </a:fld>
            <a:endParaRPr lang="nl-NL" dirty="0"/>
          </a:p>
        </p:txBody>
      </p:sp>
      <p:sp>
        <p:nvSpPr>
          <p:cNvPr id="6" name="Rectangle 6"/>
          <p:cNvSpPr>
            <a:spLocks noGrp="1" noChangeArrowheads="1"/>
          </p:cNvSpPr>
          <p:nvPr>
            <p:ph type="ftr" sz="quarter" idx="3"/>
          </p:nvPr>
        </p:nvSpPr>
        <p:spPr bwMode="auto">
          <a:xfrm>
            <a:off x="4355976" y="6525344"/>
            <a:ext cx="3097337"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608013" eaLnBrk="0" hangingPunct="0">
              <a:defRPr sz="1000">
                <a:solidFill>
                  <a:srgbClr val="FFFFFF"/>
                </a:solidFill>
                <a:latin typeface="+mn-lt"/>
                <a:cs typeface="Arial" charset="0"/>
              </a:defRPr>
            </a:lvl1pPr>
          </a:lstStyle>
          <a:p>
            <a:r>
              <a:rPr lang="nl-NL" dirty="0"/>
              <a:t>Ministerie van Infrastructuur en Milieu</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1"/>
          </p:nvPr>
        </p:nvSpPr>
        <p:spPr/>
        <p:txBody>
          <a:bodyPr/>
          <a:lstStyle>
            <a:lvl1pPr>
              <a:defRPr/>
            </a:lvl1pPr>
          </a:lstStyle>
          <a:p>
            <a:fld id="{53FF4269-9A2A-402C-95A8-1E64AE3A37F9}" type="slidenum">
              <a:rPr lang="nl-NL"/>
              <a:pPr/>
              <a:t>‹nr.›</a:t>
            </a:fld>
            <a:endParaRPr lang="nl-NL"/>
          </a:p>
        </p:txBody>
      </p:sp>
      <p:sp>
        <p:nvSpPr>
          <p:cNvPr id="4" name="Tijdelijke aanduiding voor datum 3"/>
          <p:cNvSpPr>
            <a:spLocks noGrp="1"/>
          </p:cNvSpPr>
          <p:nvPr>
            <p:ph type="dt" sz="half" idx="12"/>
          </p:nvPr>
        </p:nvSpPr>
        <p:spPr/>
        <p:txBody>
          <a:bodyPr/>
          <a:lstStyle>
            <a:lvl1pPr>
              <a:defRPr/>
            </a:lvl1pPr>
          </a:lstStyle>
          <a:p>
            <a:fld id="{8328D42C-744F-47AE-9729-62D2907478C0}" type="datetime4">
              <a:rPr lang="nl-NL" smtClean="0"/>
              <a:pPr/>
              <a:t>21 november 2016</a:t>
            </a:fld>
            <a:endParaRPr lang="nl-NL" dirty="0"/>
          </a:p>
        </p:txBody>
      </p:sp>
      <p:sp>
        <p:nvSpPr>
          <p:cNvPr id="5" name="Rectangle 6"/>
          <p:cNvSpPr>
            <a:spLocks noGrp="1" noChangeArrowheads="1"/>
          </p:cNvSpPr>
          <p:nvPr>
            <p:ph type="ftr" sz="quarter" idx="3"/>
          </p:nvPr>
        </p:nvSpPr>
        <p:spPr bwMode="auto">
          <a:xfrm>
            <a:off x="4355976" y="6525344"/>
            <a:ext cx="3097337"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608013" eaLnBrk="0" hangingPunct="0">
              <a:defRPr sz="1000">
                <a:solidFill>
                  <a:srgbClr val="FFFFFF"/>
                </a:solidFill>
                <a:latin typeface="+mn-lt"/>
                <a:cs typeface="Arial" charset="0"/>
              </a:defRPr>
            </a:lvl1pPr>
          </a:lstStyle>
          <a:p>
            <a:r>
              <a:rPr lang="nl-NL" dirty="0"/>
              <a:t>Ministerie van Infrastructuur en Milieu</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Rectangle 6"/>
          <p:cNvSpPr>
            <a:spLocks noGrp="1" noChangeArrowheads="1"/>
          </p:cNvSpPr>
          <p:nvPr>
            <p:ph type="ftr" sz="quarter" idx="3"/>
          </p:nvPr>
        </p:nvSpPr>
        <p:spPr bwMode="auto">
          <a:xfrm>
            <a:off x="4355976" y="6525344"/>
            <a:ext cx="3097337"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608013" eaLnBrk="0" hangingPunct="0">
              <a:defRPr sz="1000">
                <a:solidFill>
                  <a:srgbClr val="FFFFFF"/>
                </a:solidFill>
                <a:latin typeface="+mn-lt"/>
                <a:cs typeface="Arial" charset="0"/>
              </a:defRPr>
            </a:lvl1pPr>
          </a:lstStyle>
          <a:p>
            <a:r>
              <a:rPr lang="nl-NL" dirty="0"/>
              <a:t>Ministerie van Infrastructuur en Milieu</a:t>
            </a:r>
          </a:p>
        </p:txBody>
      </p:sp>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6" name="Tijdelijke aanduiding voor dianummer 5"/>
          <p:cNvSpPr>
            <a:spLocks noGrp="1"/>
          </p:cNvSpPr>
          <p:nvPr>
            <p:ph type="sldNum" sz="quarter" idx="11"/>
          </p:nvPr>
        </p:nvSpPr>
        <p:spPr/>
        <p:txBody>
          <a:bodyPr/>
          <a:lstStyle>
            <a:lvl1pPr>
              <a:defRPr/>
            </a:lvl1pPr>
          </a:lstStyle>
          <a:p>
            <a:fld id="{9BE2487A-4EC9-4160-846D-E5DD7CFD4F63}" type="slidenum">
              <a:rPr lang="nl-NL"/>
              <a:pPr/>
              <a:t>‹nr.›</a:t>
            </a:fld>
            <a:endParaRPr lang="nl-NL"/>
          </a:p>
        </p:txBody>
      </p:sp>
      <p:sp>
        <p:nvSpPr>
          <p:cNvPr id="7" name="Tijdelijke aanduiding voor datum 6"/>
          <p:cNvSpPr>
            <a:spLocks noGrp="1"/>
          </p:cNvSpPr>
          <p:nvPr>
            <p:ph type="dt" sz="half" idx="12"/>
          </p:nvPr>
        </p:nvSpPr>
        <p:spPr/>
        <p:txBody>
          <a:bodyPr/>
          <a:lstStyle>
            <a:lvl1pPr>
              <a:defRPr/>
            </a:lvl1pPr>
          </a:lstStyle>
          <a:p>
            <a:fld id="{55E3D685-99AE-4B48-89D7-929B7FE72527}" type="datetime4">
              <a:rPr lang="nl-NL" smtClean="0"/>
              <a:pPr/>
              <a:t>21 november 2016</a:t>
            </a:fld>
            <a:endParaRPr lang="nl-N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6" name="Tijdelijke aanduiding voor dianummer 5"/>
          <p:cNvSpPr>
            <a:spLocks noGrp="1"/>
          </p:cNvSpPr>
          <p:nvPr>
            <p:ph type="sldNum" sz="quarter" idx="11"/>
          </p:nvPr>
        </p:nvSpPr>
        <p:spPr/>
        <p:txBody>
          <a:bodyPr/>
          <a:lstStyle>
            <a:lvl1pPr>
              <a:defRPr/>
            </a:lvl1pPr>
          </a:lstStyle>
          <a:p>
            <a:fld id="{2FCDE4C3-FD53-4754-8387-ED0250ADD0EA}" type="slidenum">
              <a:rPr lang="nl-NL"/>
              <a:pPr/>
              <a:t>‹nr.›</a:t>
            </a:fld>
            <a:endParaRPr lang="nl-NL"/>
          </a:p>
        </p:txBody>
      </p:sp>
      <p:sp>
        <p:nvSpPr>
          <p:cNvPr id="7" name="Tijdelijke aanduiding voor datum 6"/>
          <p:cNvSpPr>
            <a:spLocks noGrp="1"/>
          </p:cNvSpPr>
          <p:nvPr>
            <p:ph type="dt" sz="half" idx="12"/>
          </p:nvPr>
        </p:nvSpPr>
        <p:spPr/>
        <p:txBody>
          <a:bodyPr/>
          <a:lstStyle>
            <a:lvl1pPr>
              <a:defRPr/>
            </a:lvl1pPr>
          </a:lstStyle>
          <a:p>
            <a:fld id="{A448838B-8E2F-4CBB-AF86-AF7B5DEE893A}" type="datetime4">
              <a:rPr lang="nl-NL" smtClean="0"/>
              <a:pPr/>
              <a:t>21 november 2016</a:t>
            </a:fld>
            <a:endParaRPr lang="nl-NL" dirty="0"/>
          </a:p>
        </p:txBody>
      </p:sp>
      <p:sp>
        <p:nvSpPr>
          <p:cNvPr id="8" name="Rectangle 6"/>
          <p:cNvSpPr>
            <a:spLocks noGrp="1" noChangeArrowheads="1"/>
          </p:cNvSpPr>
          <p:nvPr>
            <p:ph type="ftr" sz="quarter" idx="3"/>
          </p:nvPr>
        </p:nvSpPr>
        <p:spPr bwMode="auto">
          <a:xfrm>
            <a:off x="4355976" y="6525344"/>
            <a:ext cx="3097337"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608013" eaLnBrk="0" hangingPunct="0">
              <a:defRPr sz="1000">
                <a:solidFill>
                  <a:srgbClr val="FFFFFF"/>
                </a:solidFill>
                <a:latin typeface="+mn-lt"/>
                <a:cs typeface="Arial" charset="0"/>
              </a:defRPr>
            </a:lvl1pPr>
          </a:lstStyle>
          <a:p>
            <a:r>
              <a:rPr lang="nl-NL" dirty="0"/>
              <a:t>Ministerie van Infrastructuur en Milieu</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9218" name="Rectangle 2"/>
          <p:cNvSpPr>
            <a:spLocks noChangeArrowheads="1"/>
          </p:cNvSpPr>
          <p:nvPr/>
        </p:nvSpPr>
        <p:spPr bwMode="auto">
          <a:xfrm>
            <a:off x="0" y="0"/>
            <a:ext cx="9144000" cy="1011238"/>
          </a:xfrm>
          <a:prstGeom prst="rect">
            <a:avLst/>
          </a:prstGeom>
          <a:solidFill>
            <a:schemeClr val="accent1"/>
          </a:solidFill>
          <a:ln w="9525">
            <a:noFill/>
            <a:miter lim="800000"/>
            <a:headEnd/>
            <a:tailEnd/>
          </a:ln>
          <a:effectLst/>
        </p:spPr>
        <p:txBody>
          <a:bodyPr wrap="none" anchor="ctr"/>
          <a:lstStyle/>
          <a:p>
            <a:endParaRPr lang="nl-NL"/>
          </a:p>
        </p:txBody>
      </p:sp>
      <p:sp>
        <p:nvSpPr>
          <p:cNvPr id="9219" name="Rectangle 3"/>
          <p:cNvSpPr>
            <a:spLocks noChangeArrowheads="1"/>
          </p:cNvSpPr>
          <p:nvPr/>
        </p:nvSpPr>
        <p:spPr bwMode="auto">
          <a:xfrm>
            <a:off x="0" y="6350000"/>
            <a:ext cx="9144000" cy="508000"/>
          </a:xfrm>
          <a:prstGeom prst="rect">
            <a:avLst/>
          </a:prstGeom>
          <a:solidFill>
            <a:schemeClr val="accent1"/>
          </a:solidFill>
          <a:ln w="9525">
            <a:noFill/>
            <a:miter lim="800000"/>
            <a:headEnd/>
            <a:tailEnd/>
          </a:ln>
          <a:effectLst/>
        </p:spPr>
        <p:txBody>
          <a:bodyPr wrap="none" anchor="ctr"/>
          <a:lstStyle/>
          <a:p>
            <a:endParaRPr lang="nl-NL"/>
          </a:p>
        </p:txBody>
      </p:sp>
      <p:sp>
        <p:nvSpPr>
          <p:cNvPr id="9220" name="Rectangle 4"/>
          <p:cNvSpPr>
            <a:spLocks noGrp="1" noChangeArrowheads="1"/>
          </p:cNvSpPr>
          <p:nvPr>
            <p:ph type="title"/>
          </p:nvPr>
        </p:nvSpPr>
        <p:spPr bwMode="auto">
          <a:xfrm>
            <a:off x="466725" y="1293813"/>
            <a:ext cx="8401050" cy="4921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nl-NL"/>
              <a:t>Klik om het opmaakprofiel van de modeltitel te bewerken</a:t>
            </a:r>
          </a:p>
        </p:txBody>
      </p:sp>
      <p:sp>
        <p:nvSpPr>
          <p:cNvPr id="9221" name="Rectangle 5"/>
          <p:cNvSpPr>
            <a:spLocks noGrp="1" noChangeArrowheads="1"/>
          </p:cNvSpPr>
          <p:nvPr>
            <p:ph type="body" idx="1"/>
          </p:nvPr>
        </p:nvSpPr>
        <p:spPr bwMode="auto">
          <a:xfrm>
            <a:off x="466725" y="2068513"/>
            <a:ext cx="8401050" cy="41386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9223" name="Rectangle 7"/>
          <p:cNvSpPr>
            <a:spLocks noGrp="1" noChangeArrowheads="1"/>
          </p:cNvSpPr>
          <p:nvPr>
            <p:ph type="sldNum" sz="quarter" idx="4"/>
          </p:nvPr>
        </p:nvSpPr>
        <p:spPr bwMode="auto">
          <a:xfrm>
            <a:off x="466725" y="6611938"/>
            <a:ext cx="1905000" cy="119062"/>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defRPr sz="1000">
                <a:solidFill>
                  <a:srgbClr val="FFFFFF"/>
                </a:solidFill>
                <a:latin typeface="+mn-lt"/>
                <a:cs typeface="Arial" charset="0"/>
              </a:defRPr>
            </a:lvl1pPr>
          </a:lstStyle>
          <a:p>
            <a:fld id="{A7767DB5-9DBB-4547-9226-1DA966EC9086}" type="slidenum">
              <a:rPr lang="nl-NL"/>
              <a:pPr/>
              <a:t>‹nr.›</a:t>
            </a:fld>
            <a:endParaRPr lang="nl-NL"/>
          </a:p>
        </p:txBody>
      </p:sp>
      <p:sp>
        <p:nvSpPr>
          <p:cNvPr id="11" name="shpTitel"/>
          <p:cNvSpPr>
            <a:spLocks noGrp="1" noChangeArrowheads="1"/>
          </p:cNvSpPr>
          <p:nvPr>
            <p:ph type="dt" sz="half" idx="2"/>
          </p:nvPr>
        </p:nvSpPr>
        <p:spPr bwMode="auto">
          <a:xfrm>
            <a:off x="7264400" y="6611938"/>
            <a:ext cx="1508125" cy="11906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r" defTabSz="608013" eaLnBrk="0" hangingPunct="0">
              <a:defRPr sz="1000">
                <a:solidFill>
                  <a:srgbClr val="FFFFFF"/>
                </a:solidFill>
                <a:latin typeface="+mn-lt"/>
                <a:cs typeface="Arial" charset="0"/>
              </a:defRPr>
            </a:lvl1pPr>
          </a:lstStyle>
          <a:p>
            <a:fld id="{304E76BA-3E86-4990-863F-0FA9D596FAFB}" type="datetime4">
              <a:rPr lang="nl-NL" smtClean="0"/>
              <a:pPr/>
              <a:t>21 november 2016</a:t>
            </a:fld>
            <a:endParaRPr lang="nl-NL" dirty="0"/>
          </a:p>
        </p:txBody>
      </p:sp>
      <p:pic>
        <p:nvPicPr>
          <p:cNvPr id="9225" name="Picture 9" descr="Z:\KA\Carma\DocSys\Customers\VenW Rijksbreed\Models\Presentaties\background_pictures\logo wit\RO_VW_diap.png"/>
          <p:cNvPicPr>
            <a:picLocks noChangeAspect="1" noChangeArrowheads="1"/>
          </p:cNvPicPr>
          <p:nvPr/>
        </p:nvPicPr>
        <p:blipFill>
          <a:blip r:embed="rId14" cstate="print"/>
          <a:srcRect l="46451" t="15443" r="46289" b="20656"/>
          <a:stretch>
            <a:fillRect/>
          </a:stretch>
        </p:blipFill>
        <p:spPr bwMode="auto">
          <a:xfrm>
            <a:off x="4376738" y="0"/>
            <a:ext cx="393700" cy="758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hf hdr="0"/>
  <p:txStyles>
    <p:titleStyle>
      <a:lvl1pPr algn="l" rtl="0" eaLnBrk="1" fontAlgn="base" hangingPunct="1">
        <a:spcBef>
          <a:spcPct val="0"/>
        </a:spcBef>
        <a:spcAft>
          <a:spcPct val="0"/>
        </a:spcAft>
        <a:defRPr sz="2600">
          <a:solidFill>
            <a:srgbClr val="CC003D"/>
          </a:solidFill>
          <a:latin typeface="+mj-lt"/>
          <a:ea typeface="+mj-ea"/>
          <a:cs typeface="+mj-cs"/>
        </a:defRPr>
      </a:lvl1pPr>
      <a:lvl2pPr algn="l" rtl="0" eaLnBrk="1" fontAlgn="base" hangingPunct="1">
        <a:spcBef>
          <a:spcPct val="0"/>
        </a:spcBef>
        <a:spcAft>
          <a:spcPct val="0"/>
        </a:spcAft>
        <a:defRPr sz="2600">
          <a:solidFill>
            <a:srgbClr val="CC003D"/>
          </a:solidFill>
          <a:latin typeface="Verdana" pitchFamily="34" charset="0"/>
        </a:defRPr>
      </a:lvl2pPr>
      <a:lvl3pPr algn="l" rtl="0" eaLnBrk="1" fontAlgn="base" hangingPunct="1">
        <a:spcBef>
          <a:spcPct val="0"/>
        </a:spcBef>
        <a:spcAft>
          <a:spcPct val="0"/>
        </a:spcAft>
        <a:defRPr sz="2600">
          <a:solidFill>
            <a:srgbClr val="CC003D"/>
          </a:solidFill>
          <a:latin typeface="Verdana" pitchFamily="34" charset="0"/>
        </a:defRPr>
      </a:lvl3pPr>
      <a:lvl4pPr algn="l" rtl="0" eaLnBrk="1" fontAlgn="base" hangingPunct="1">
        <a:spcBef>
          <a:spcPct val="0"/>
        </a:spcBef>
        <a:spcAft>
          <a:spcPct val="0"/>
        </a:spcAft>
        <a:defRPr sz="2600">
          <a:solidFill>
            <a:srgbClr val="CC003D"/>
          </a:solidFill>
          <a:latin typeface="Verdana" pitchFamily="34" charset="0"/>
        </a:defRPr>
      </a:lvl4pPr>
      <a:lvl5pPr algn="l" rtl="0" eaLnBrk="1" fontAlgn="base" hangingPunct="1">
        <a:spcBef>
          <a:spcPct val="0"/>
        </a:spcBef>
        <a:spcAft>
          <a:spcPct val="0"/>
        </a:spcAft>
        <a:defRPr sz="2600">
          <a:solidFill>
            <a:srgbClr val="CC003D"/>
          </a:solidFill>
          <a:latin typeface="Verdana" pitchFamily="34" charset="0"/>
        </a:defRPr>
      </a:lvl5pPr>
      <a:lvl6pPr marL="457200" algn="l" rtl="0" eaLnBrk="1" fontAlgn="base" hangingPunct="1">
        <a:spcBef>
          <a:spcPct val="0"/>
        </a:spcBef>
        <a:spcAft>
          <a:spcPct val="0"/>
        </a:spcAft>
        <a:defRPr sz="2600">
          <a:solidFill>
            <a:srgbClr val="CC003D"/>
          </a:solidFill>
          <a:latin typeface="Verdana" pitchFamily="34" charset="0"/>
        </a:defRPr>
      </a:lvl6pPr>
      <a:lvl7pPr marL="914400" algn="l" rtl="0" eaLnBrk="1" fontAlgn="base" hangingPunct="1">
        <a:spcBef>
          <a:spcPct val="0"/>
        </a:spcBef>
        <a:spcAft>
          <a:spcPct val="0"/>
        </a:spcAft>
        <a:defRPr sz="2600">
          <a:solidFill>
            <a:srgbClr val="CC003D"/>
          </a:solidFill>
          <a:latin typeface="Verdana" pitchFamily="34" charset="0"/>
        </a:defRPr>
      </a:lvl7pPr>
      <a:lvl8pPr marL="1371600" algn="l" rtl="0" eaLnBrk="1" fontAlgn="base" hangingPunct="1">
        <a:spcBef>
          <a:spcPct val="0"/>
        </a:spcBef>
        <a:spcAft>
          <a:spcPct val="0"/>
        </a:spcAft>
        <a:defRPr sz="2600">
          <a:solidFill>
            <a:srgbClr val="CC003D"/>
          </a:solidFill>
          <a:latin typeface="Verdana" pitchFamily="34" charset="0"/>
        </a:defRPr>
      </a:lvl8pPr>
      <a:lvl9pPr marL="1828800" algn="l" rtl="0" eaLnBrk="1" fontAlgn="base" hangingPunct="1">
        <a:spcBef>
          <a:spcPct val="0"/>
        </a:spcBef>
        <a:spcAft>
          <a:spcPct val="0"/>
        </a:spcAft>
        <a:defRPr sz="2600">
          <a:solidFill>
            <a:srgbClr val="CC003D"/>
          </a:solidFill>
          <a:latin typeface="Verdana" pitchFamily="34"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lstStyle/>
          <a:p>
            <a:r>
              <a:rPr lang="nl-NL" dirty="0"/>
              <a:t>WBI 2017</a:t>
            </a:r>
          </a:p>
        </p:txBody>
      </p:sp>
      <p:sp>
        <p:nvSpPr>
          <p:cNvPr id="2" name="Subtitle 1"/>
          <p:cNvSpPr>
            <a:spLocks noGrp="1"/>
          </p:cNvSpPr>
          <p:nvPr>
            <p:ph type="subTitle" idx="1"/>
          </p:nvPr>
        </p:nvSpPr>
        <p:spPr/>
        <p:txBody>
          <a:bodyPr/>
          <a:lstStyle/>
          <a:p>
            <a:r>
              <a:rPr lang="nl-NL" dirty="0"/>
              <a:t>Wettelijk</a:t>
            </a:r>
          </a:p>
          <a:p>
            <a:r>
              <a:rPr lang="nl-NL" dirty="0"/>
              <a:t>Beoordelingsinstrumentarium</a:t>
            </a:r>
          </a:p>
        </p:txBody>
      </p:sp>
      <p:sp>
        <p:nvSpPr>
          <p:cNvPr id="6" name="Rectangle 5"/>
          <p:cNvSpPr>
            <a:spLocks noGrp="1" noChangeArrowheads="1"/>
          </p:cNvSpPr>
          <p:nvPr>
            <p:ph type="dt" sz="half" idx="2"/>
          </p:nvPr>
        </p:nvSpPr>
        <p:spPr/>
        <p:txBody>
          <a:bodyPr/>
          <a:lstStyle/>
          <a:p>
            <a:fld id="{8144E107-D417-4BAE-87AE-60DD39924947}" type="datetime4">
              <a:rPr lang="nl-NL" smtClean="0"/>
              <a:pPr/>
              <a:t>21 november 2016</a:t>
            </a:fld>
            <a:endParaRPr lang="nl-NL" dirty="0"/>
          </a:p>
        </p:txBody>
      </p:sp>
      <p:sp>
        <p:nvSpPr>
          <p:cNvPr id="5125" name="Rectangle 5"/>
          <p:cNvSpPr>
            <a:spLocks noChangeArrowheads="1"/>
          </p:cNvSpPr>
          <p:nvPr/>
        </p:nvSpPr>
        <p:spPr bwMode="auto">
          <a:xfrm>
            <a:off x="4953000" y="762000"/>
            <a:ext cx="2819400" cy="304800"/>
          </a:xfrm>
          <a:prstGeom prst="rect">
            <a:avLst/>
          </a:prstGeom>
          <a:solidFill>
            <a:schemeClr val="accent1"/>
          </a:solidFill>
          <a:ln w="9525">
            <a:noFill/>
            <a:miter lim="800000"/>
            <a:headEnd/>
            <a:tailEnd/>
          </a:ln>
          <a:effectLst/>
        </p:spPr>
        <p:txBody>
          <a:bodyPr wrap="none" anchor="ctr"/>
          <a:lstStyle/>
          <a:p>
            <a:endParaRPr lang="nl-NL"/>
          </a:p>
        </p:txBody>
      </p:sp>
      <p:pic>
        <p:nvPicPr>
          <p:cNvPr id="3" name="Afbeelding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8"/>
            <a:ext cx="4579037" cy="685782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1"/>
          </p:nvPr>
        </p:nvSpPr>
        <p:spPr>
          <a:prstGeom prst="rect">
            <a:avLst/>
          </a:prstGeom>
        </p:spPr>
        <p:txBody>
          <a:bodyPr/>
          <a:lstStyle/>
          <a:p>
            <a:pPr>
              <a:defRPr/>
            </a:pPr>
            <a:fld id="{BCBE5892-789F-42FF-B56B-A9F3E9B8AE96}" type="slidenum">
              <a:rPr lang="nl-NL" smtClean="0"/>
              <a:pPr>
                <a:defRPr/>
              </a:pPr>
              <a:t>10</a:t>
            </a:fld>
            <a:endParaRPr lang="nl-NL" dirty="0"/>
          </a:p>
        </p:txBody>
      </p:sp>
      <p:sp>
        <p:nvSpPr>
          <p:cNvPr id="5" name="Tijdelijke aanduiding voor datum 4"/>
          <p:cNvSpPr>
            <a:spLocks noGrp="1"/>
          </p:cNvSpPr>
          <p:nvPr>
            <p:ph type="dt" sz="half" idx="12"/>
          </p:nvPr>
        </p:nvSpPr>
        <p:spPr>
          <a:xfrm>
            <a:off x="7236296" y="6611938"/>
            <a:ext cx="1508125" cy="119062"/>
          </a:xfrm>
        </p:spPr>
        <p:txBody>
          <a:bodyPr/>
          <a:lstStyle/>
          <a:p>
            <a:fld id="{8144E107-D417-4BAE-87AE-60DD39924947}" type="datetime4">
              <a:rPr lang="nl-NL"/>
              <a:pPr/>
              <a:t>21 november 2016</a:t>
            </a:fld>
            <a:endParaRPr lang="nl-NL" dirty="0"/>
          </a:p>
        </p:txBody>
      </p:sp>
      <p:pic>
        <p:nvPicPr>
          <p:cNvPr id="3" name="Tijdelijke aanduiding voor inhoud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1436" y="1021540"/>
            <a:ext cx="9075044" cy="5324498"/>
          </a:xfrm>
        </p:spPr>
      </p:pic>
      <p:sp>
        <p:nvSpPr>
          <p:cNvPr id="8" name="Titel 1"/>
          <p:cNvSpPr txBox="1">
            <a:spLocks/>
          </p:cNvSpPr>
          <p:nvPr/>
        </p:nvSpPr>
        <p:spPr bwMode="auto">
          <a:xfrm>
            <a:off x="1080000" y="260648"/>
            <a:ext cx="3275976" cy="4921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600">
                <a:solidFill>
                  <a:srgbClr val="CC003D"/>
                </a:solidFill>
                <a:latin typeface="+mj-lt"/>
                <a:ea typeface="+mj-ea"/>
                <a:cs typeface="+mj-cs"/>
              </a:defRPr>
            </a:lvl1pPr>
            <a:lvl2pPr algn="l" rtl="0" eaLnBrk="1" fontAlgn="base" hangingPunct="1">
              <a:spcBef>
                <a:spcPct val="0"/>
              </a:spcBef>
              <a:spcAft>
                <a:spcPct val="0"/>
              </a:spcAft>
              <a:defRPr sz="2600">
                <a:solidFill>
                  <a:srgbClr val="CC003D"/>
                </a:solidFill>
                <a:latin typeface="Verdana" pitchFamily="34" charset="0"/>
              </a:defRPr>
            </a:lvl2pPr>
            <a:lvl3pPr algn="l" rtl="0" eaLnBrk="1" fontAlgn="base" hangingPunct="1">
              <a:spcBef>
                <a:spcPct val="0"/>
              </a:spcBef>
              <a:spcAft>
                <a:spcPct val="0"/>
              </a:spcAft>
              <a:defRPr sz="2600">
                <a:solidFill>
                  <a:srgbClr val="CC003D"/>
                </a:solidFill>
                <a:latin typeface="Verdana" pitchFamily="34" charset="0"/>
              </a:defRPr>
            </a:lvl3pPr>
            <a:lvl4pPr algn="l" rtl="0" eaLnBrk="1" fontAlgn="base" hangingPunct="1">
              <a:spcBef>
                <a:spcPct val="0"/>
              </a:spcBef>
              <a:spcAft>
                <a:spcPct val="0"/>
              </a:spcAft>
              <a:defRPr sz="2600">
                <a:solidFill>
                  <a:srgbClr val="CC003D"/>
                </a:solidFill>
                <a:latin typeface="Verdana" pitchFamily="34" charset="0"/>
              </a:defRPr>
            </a:lvl4pPr>
            <a:lvl5pPr algn="l" rtl="0" eaLnBrk="1" fontAlgn="base" hangingPunct="1">
              <a:spcBef>
                <a:spcPct val="0"/>
              </a:spcBef>
              <a:spcAft>
                <a:spcPct val="0"/>
              </a:spcAft>
              <a:defRPr sz="2600">
                <a:solidFill>
                  <a:srgbClr val="CC003D"/>
                </a:solidFill>
                <a:latin typeface="Verdana" pitchFamily="34" charset="0"/>
              </a:defRPr>
            </a:lvl5pPr>
            <a:lvl6pPr marL="457200" algn="l" rtl="0" eaLnBrk="1" fontAlgn="base" hangingPunct="1">
              <a:spcBef>
                <a:spcPct val="0"/>
              </a:spcBef>
              <a:spcAft>
                <a:spcPct val="0"/>
              </a:spcAft>
              <a:defRPr sz="2600">
                <a:solidFill>
                  <a:srgbClr val="CC003D"/>
                </a:solidFill>
                <a:latin typeface="Verdana" pitchFamily="34" charset="0"/>
              </a:defRPr>
            </a:lvl6pPr>
            <a:lvl7pPr marL="914400" algn="l" rtl="0" eaLnBrk="1" fontAlgn="base" hangingPunct="1">
              <a:spcBef>
                <a:spcPct val="0"/>
              </a:spcBef>
              <a:spcAft>
                <a:spcPct val="0"/>
              </a:spcAft>
              <a:defRPr sz="2600">
                <a:solidFill>
                  <a:srgbClr val="CC003D"/>
                </a:solidFill>
                <a:latin typeface="Verdana" pitchFamily="34" charset="0"/>
              </a:defRPr>
            </a:lvl7pPr>
            <a:lvl8pPr marL="1371600" algn="l" rtl="0" eaLnBrk="1" fontAlgn="base" hangingPunct="1">
              <a:spcBef>
                <a:spcPct val="0"/>
              </a:spcBef>
              <a:spcAft>
                <a:spcPct val="0"/>
              </a:spcAft>
              <a:defRPr sz="2600">
                <a:solidFill>
                  <a:srgbClr val="CC003D"/>
                </a:solidFill>
                <a:latin typeface="Verdana" pitchFamily="34" charset="0"/>
              </a:defRPr>
            </a:lvl8pPr>
            <a:lvl9pPr marL="1828800" algn="l" rtl="0" eaLnBrk="1" fontAlgn="base" hangingPunct="1">
              <a:spcBef>
                <a:spcPct val="0"/>
              </a:spcBef>
              <a:spcAft>
                <a:spcPct val="0"/>
              </a:spcAft>
              <a:defRPr sz="2600">
                <a:solidFill>
                  <a:srgbClr val="CC003D"/>
                </a:solidFill>
                <a:latin typeface="Verdana" pitchFamily="34" charset="0"/>
              </a:defRPr>
            </a:lvl9pPr>
          </a:lstStyle>
          <a:p>
            <a:r>
              <a:rPr lang="nl-NL" sz="1800" kern="0" dirty="0">
                <a:solidFill>
                  <a:schemeClr val="bg1"/>
                </a:solidFill>
              </a:rPr>
              <a:t>Beoordeling</a:t>
            </a:r>
            <a:br>
              <a:rPr lang="nl-NL" sz="1800" kern="0" dirty="0">
                <a:solidFill>
                  <a:schemeClr val="bg1"/>
                </a:solidFill>
              </a:rPr>
            </a:br>
            <a:r>
              <a:rPr lang="nl-NL" sz="1600" i="1" kern="0" dirty="0">
                <a:solidFill>
                  <a:schemeClr val="bg1"/>
                </a:solidFill>
              </a:rPr>
              <a:t>Systematiek – Assembleren (1)</a:t>
            </a:r>
            <a:endParaRPr lang="nl-NL" sz="1800" i="1" kern="0" dirty="0">
              <a:solidFill>
                <a:schemeClr val="bg1"/>
              </a:solidFill>
            </a:endParaRPr>
          </a:p>
        </p:txBody>
      </p:sp>
      <p:pic>
        <p:nvPicPr>
          <p:cNvPr id="9"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96" y="0"/>
            <a:ext cx="1008112" cy="1008112"/>
          </a:xfrm>
          <a:prstGeom prst="rect">
            <a:avLst/>
          </a:prstGeom>
        </p:spPr>
      </p:pic>
    </p:spTree>
    <p:extLst>
      <p:ext uri="{BB962C8B-B14F-4D97-AF65-F5344CB8AC3E}">
        <p14:creationId xmlns:p14="http://schemas.microsoft.com/office/powerpoint/2010/main" val="639377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1"/>
          </p:nvPr>
        </p:nvSpPr>
        <p:spPr>
          <a:prstGeom prst="rect">
            <a:avLst/>
          </a:prstGeom>
        </p:spPr>
        <p:txBody>
          <a:bodyPr/>
          <a:lstStyle/>
          <a:p>
            <a:pPr>
              <a:defRPr/>
            </a:pPr>
            <a:fld id="{BCBE5892-789F-42FF-B56B-A9F3E9B8AE96}" type="slidenum">
              <a:rPr lang="nl-NL" smtClean="0"/>
              <a:pPr>
                <a:defRPr/>
              </a:pPr>
              <a:t>11</a:t>
            </a:fld>
            <a:endParaRPr lang="nl-NL" dirty="0"/>
          </a:p>
        </p:txBody>
      </p:sp>
      <p:sp>
        <p:nvSpPr>
          <p:cNvPr id="5" name="Tijdelijke aanduiding voor datum 4"/>
          <p:cNvSpPr>
            <a:spLocks noGrp="1"/>
          </p:cNvSpPr>
          <p:nvPr>
            <p:ph type="dt" sz="half" idx="12"/>
          </p:nvPr>
        </p:nvSpPr>
        <p:spPr>
          <a:xfrm>
            <a:off x="7236296" y="6611938"/>
            <a:ext cx="1508125" cy="119062"/>
          </a:xfrm>
        </p:spPr>
        <p:txBody>
          <a:bodyPr/>
          <a:lstStyle/>
          <a:p>
            <a:fld id="{8144E107-D417-4BAE-87AE-60DD39924947}" type="datetime4">
              <a:rPr lang="nl-NL"/>
              <a:pPr/>
              <a:t>21 november 2016</a:t>
            </a:fld>
            <a:endParaRPr lang="nl-NL" dirty="0"/>
          </a:p>
        </p:txBody>
      </p:sp>
      <p:pic>
        <p:nvPicPr>
          <p:cNvPr id="3" name="Tijdelijke aanduiding voor inhoud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1436" y="1021540"/>
            <a:ext cx="9075043" cy="5324498"/>
          </a:xfrm>
        </p:spPr>
      </p:pic>
      <p:sp>
        <p:nvSpPr>
          <p:cNvPr id="8" name="Titel 1"/>
          <p:cNvSpPr txBox="1">
            <a:spLocks/>
          </p:cNvSpPr>
          <p:nvPr/>
        </p:nvSpPr>
        <p:spPr bwMode="auto">
          <a:xfrm>
            <a:off x="1080000" y="260648"/>
            <a:ext cx="3275976" cy="4921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600">
                <a:solidFill>
                  <a:srgbClr val="CC003D"/>
                </a:solidFill>
                <a:latin typeface="+mj-lt"/>
                <a:ea typeface="+mj-ea"/>
                <a:cs typeface="+mj-cs"/>
              </a:defRPr>
            </a:lvl1pPr>
            <a:lvl2pPr algn="l" rtl="0" eaLnBrk="1" fontAlgn="base" hangingPunct="1">
              <a:spcBef>
                <a:spcPct val="0"/>
              </a:spcBef>
              <a:spcAft>
                <a:spcPct val="0"/>
              </a:spcAft>
              <a:defRPr sz="2600">
                <a:solidFill>
                  <a:srgbClr val="CC003D"/>
                </a:solidFill>
                <a:latin typeface="Verdana" pitchFamily="34" charset="0"/>
              </a:defRPr>
            </a:lvl2pPr>
            <a:lvl3pPr algn="l" rtl="0" eaLnBrk="1" fontAlgn="base" hangingPunct="1">
              <a:spcBef>
                <a:spcPct val="0"/>
              </a:spcBef>
              <a:spcAft>
                <a:spcPct val="0"/>
              </a:spcAft>
              <a:defRPr sz="2600">
                <a:solidFill>
                  <a:srgbClr val="CC003D"/>
                </a:solidFill>
                <a:latin typeface="Verdana" pitchFamily="34" charset="0"/>
              </a:defRPr>
            </a:lvl3pPr>
            <a:lvl4pPr algn="l" rtl="0" eaLnBrk="1" fontAlgn="base" hangingPunct="1">
              <a:spcBef>
                <a:spcPct val="0"/>
              </a:spcBef>
              <a:spcAft>
                <a:spcPct val="0"/>
              </a:spcAft>
              <a:defRPr sz="2600">
                <a:solidFill>
                  <a:srgbClr val="CC003D"/>
                </a:solidFill>
                <a:latin typeface="Verdana" pitchFamily="34" charset="0"/>
              </a:defRPr>
            </a:lvl4pPr>
            <a:lvl5pPr algn="l" rtl="0" eaLnBrk="1" fontAlgn="base" hangingPunct="1">
              <a:spcBef>
                <a:spcPct val="0"/>
              </a:spcBef>
              <a:spcAft>
                <a:spcPct val="0"/>
              </a:spcAft>
              <a:defRPr sz="2600">
                <a:solidFill>
                  <a:srgbClr val="CC003D"/>
                </a:solidFill>
                <a:latin typeface="Verdana" pitchFamily="34" charset="0"/>
              </a:defRPr>
            </a:lvl5pPr>
            <a:lvl6pPr marL="457200" algn="l" rtl="0" eaLnBrk="1" fontAlgn="base" hangingPunct="1">
              <a:spcBef>
                <a:spcPct val="0"/>
              </a:spcBef>
              <a:spcAft>
                <a:spcPct val="0"/>
              </a:spcAft>
              <a:defRPr sz="2600">
                <a:solidFill>
                  <a:srgbClr val="CC003D"/>
                </a:solidFill>
                <a:latin typeface="Verdana" pitchFamily="34" charset="0"/>
              </a:defRPr>
            </a:lvl6pPr>
            <a:lvl7pPr marL="914400" algn="l" rtl="0" eaLnBrk="1" fontAlgn="base" hangingPunct="1">
              <a:spcBef>
                <a:spcPct val="0"/>
              </a:spcBef>
              <a:spcAft>
                <a:spcPct val="0"/>
              </a:spcAft>
              <a:defRPr sz="2600">
                <a:solidFill>
                  <a:srgbClr val="CC003D"/>
                </a:solidFill>
                <a:latin typeface="Verdana" pitchFamily="34" charset="0"/>
              </a:defRPr>
            </a:lvl7pPr>
            <a:lvl8pPr marL="1371600" algn="l" rtl="0" eaLnBrk="1" fontAlgn="base" hangingPunct="1">
              <a:spcBef>
                <a:spcPct val="0"/>
              </a:spcBef>
              <a:spcAft>
                <a:spcPct val="0"/>
              </a:spcAft>
              <a:defRPr sz="2600">
                <a:solidFill>
                  <a:srgbClr val="CC003D"/>
                </a:solidFill>
                <a:latin typeface="Verdana" pitchFamily="34" charset="0"/>
              </a:defRPr>
            </a:lvl8pPr>
            <a:lvl9pPr marL="1828800" algn="l" rtl="0" eaLnBrk="1" fontAlgn="base" hangingPunct="1">
              <a:spcBef>
                <a:spcPct val="0"/>
              </a:spcBef>
              <a:spcAft>
                <a:spcPct val="0"/>
              </a:spcAft>
              <a:defRPr sz="2600">
                <a:solidFill>
                  <a:srgbClr val="CC003D"/>
                </a:solidFill>
                <a:latin typeface="Verdana" pitchFamily="34" charset="0"/>
              </a:defRPr>
            </a:lvl9pPr>
          </a:lstStyle>
          <a:p>
            <a:r>
              <a:rPr lang="nl-NL" sz="1800" kern="0" dirty="0">
                <a:solidFill>
                  <a:schemeClr val="bg1"/>
                </a:solidFill>
              </a:rPr>
              <a:t>Beoordeling</a:t>
            </a:r>
            <a:br>
              <a:rPr lang="nl-NL" sz="1800" kern="0" dirty="0">
                <a:solidFill>
                  <a:schemeClr val="bg1"/>
                </a:solidFill>
              </a:rPr>
            </a:br>
            <a:r>
              <a:rPr lang="nl-NL" sz="1600" i="1" kern="0" dirty="0">
                <a:solidFill>
                  <a:schemeClr val="bg1"/>
                </a:solidFill>
              </a:rPr>
              <a:t>Systematiek – Assembleren (2)</a:t>
            </a:r>
            <a:endParaRPr lang="nl-NL" sz="1800" i="1" kern="0" dirty="0">
              <a:solidFill>
                <a:schemeClr val="bg1"/>
              </a:solidFill>
            </a:endParaRPr>
          </a:p>
        </p:txBody>
      </p:sp>
      <p:pic>
        <p:nvPicPr>
          <p:cNvPr id="9"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96" y="0"/>
            <a:ext cx="1008112" cy="1008112"/>
          </a:xfrm>
          <a:prstGeom prst="rect">
            <a:avLst/>
          </a:prstGeom>
        </p:spPr>
      </p:pic>
    </p:spTree>
    <p:extLst>
      <p:ext uri="{BB962C8B-B14F-4D97-AF65-F5344CB8AC3E}">
        <p14:creationId xmlns:p14="http://schemas.microsoft.com/office/powerpoint/2010/main" val="3094899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1"/>
          </p:nvPr>
        </p:nvSpPr>
        <p:spPr>
          <a:prstGeom prst="rect">
            <a:avLst/>
          </a:prstGeom>
        </p:spPr>
        <p:txBody>
          <a:bodyPr/>
          <a:lstStyle/>
          <a:p>
            <a:pPr>
              <a:defRPr/>
            </a:pPr>
            <a:fld id="{BCBE5892-789F-42FF-B56B-A9F3E9B8AE96}" type="slidenum">
              <a:rPr lang="nl-NL" smtClean="0"/>
              <a:pPr>
                <a:defRPr/>
              </a:pPr>
              <a:t>12</a:t>
            </a:fld>
            <a:endParaRPr lang="nl-NL" dirty="0"/>
          </a:p>
        </p:txBody>
      </p:sp>
      <p:sp>
        <p:nvSpPr>
          <p:cNvPr id="5" name="Tijdelijke aanduiding voor datum 4"/>
          <p:cNvSpPr>
            <a:spLocks noGrp="1"/>
          </p:cNvSpPr>
          <p:nvPr>
            <p:ph type="dt" sz="half" idx="12"/>
          </p:nvPr>
        </p:nvSpPr>
        <p:spPr>
          <a:xfrm>
            <a:off x="7236296" y="6611938"/>
            <a:ext cx="1508125" cy="119062"/>
          </a:xfrm>
        </p:spPr>
        <p:txBody>
          <a:bodyPr/>
          <a:lstStyle/>
          <a:p>
            <a:fld id="{8144E107-D417-4BAE-87AE-60DD39924947}" type="datetime4">
              <a:rPr lang="nl-NL"/>
              <a:pPr/>
              <a:t>21 november 2016</a:t>
            </a:fld>
            <a:endParaRPr lang="nl-NL" dirty="0"/>
          </a:p>
        </p:txBody>
      </p:sp>
      <p:pic>
        <p:nvPicPr>
          <p:cNvPr id="3" name="Tijdelijke aanduiding voor inhoud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1436" y="1021540"/>
            <a:ext cx="9075043" cy="5324498"/>
          </a:xfrm>
        </p:spPr>
      </p:pic>
      <p:sp>
        <p:nvSpPr>
          <p:cNvPr id="8" name="Titel 1"/>
          <p:cNvSpPr txBox="1">
            <a:spLocks/>
          </p:cNvSpPr>
          <p:nvPr/>
        </p:nvSpPr>
        <p:spPr bwMode="auto">
          <a:xfrm>
            <a:off x="1080000" y="260648"/>
            <a:ext cx="3275976" cy="4921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600">
                <a:solidFill>
                  <a:srgbClr val="CC003D"/>
                </a:solidFill>
                <a:latin typeface="+mj-lt"/>
                <a:ea typeface="+mj-ea"/>
                <a:cs typeface="+mj-cs"/>
              </a:defRPr>
            </a:lvl1pPr>
            <a:lvl2pPr algn="l" rtl="0" eaLnBrk="1" fontAlgn="base" hangingPunct="1">
              <a:spcBef>
                <a:spcPct val="0"/>
              </a:spcBef>
              <a:spcAft>
                <a:spcPct val="0"/>
              </a:spcAft>
              <a:defRPr sz="2600">
                <a:solidFill>
                  <a:srgbClr val="CC003D"/>
                </a:solidFill>
                <a:latin typeface="Verdana" pitchFamily="34" charset="0"/>
              </a:defRPr>
            </a:lvl2pPr>
            <a:lvl3pPr algn="l" rtl="0" eaLnBrk="1" fontAlgn="base" hangingPunct="1">
              <a:spcBef>
                <a:spcPct val="0"/>
              </a:spcBef>
              <a:spcAft>
                <a:spcPct val="0"/>
              </a:spcAft>
              <a:defRPr sz="2600">
                <a:solidFill>
                  <a:srgbClr val="CC003D"/>
                </a:solidFill>
                <a:latin typeface="Verdana" pitchFamily="34" charset="0"/>
              </a:defRPr>
            </a:lvl3pPr>
            <a:lvl4pPr algn="l" rtl="0" eaLnBrk="1" fontAlgn="base" hangingPunct="1">
              <a:spcBef>
                <a:spcPct val="0"/>
              </a:spcBef>
              <a:spcAft>
                <a:spcPct val="0"/>
              </a:spcAft>
              <a:defRPr sz="2600">
                <a:solidFill>
                  <a:srgbClr val="CC003D"/>
                </a:solidFill>
                <a:latin typeface="Verdana" pitchFamily="34" charset="0"/>
              </a:defRPr>
            </a:lvl4pPr>
            <a:lvl5pPr algn="l" rtl="0" eaLnBrk="1" fontAlgn="base" hangingPunct="1">
              <a:spcBef>
                <a:spcPct val="0"/>
              </a:spcBef>
              <a:spcAft>
                <a:spcPct val="0"/>
              </a:spcAft>
              <a:defRPr sz="2600">
                <a:solidFill>
                  <a:srgbClr val="CC003D"/>
                </a:solidFill>
                <a:latin typeface="Verdana" pitchFamily="34" charset="0"/>
              </a:defRPr>
            </a:lvl5pPr>
            <a:lvl6pPr marL="457200" algn="l" rtl="0" eaLnBrk="1" fontAlgn="base" hangingPunct="1">
              <a:spcBef>
                <a:spcPct val="0"/>
              </a:spcBef>
              <a:spcAft>
                <a:spcPct val="0"/>
              </a:spcAft>
              <a:defRPr sz="2600">
                <a:solidFill>
                  <a:srgbClr val="CC003D"/>
                </a:solidFill>
                <a:latin typeface="Verdana" pitchFamily="34" charset="0"/>
              </a:defRPr>
            </a:lvl6pPr>
            <a:lvl7pPr marL="914400" algn="l" rtl="0" eaLnBrk="1" fontAlgn="base" hangingPunct="1">
              <a:spcBef>
                <a:spcPct val="0"/>
              </a:spcBef>
              <a:spcAft>
                <a:spcPct val="0"/>
              </a:spcAft>
              <a:defRPr sz="2600">
                <a:solidFill>
                  <a:srgbClr val="CC003D"/>
                </a:solidFill>
                <a:latin typeface="Verdana" pitchFamily="34" charset="0"/>
              </a:defRPr>
            </a:lvl7pPr>
            <a:lvl8pPr marL="1371600" algn="l" rtl="0" eaLnBrk="1" fontAlgn="base" hangingPunct="1">
              <a:spcBef>
                <a:spcPct val="0"/>
              </a:spcBef>
              <a:spcAft>
                <a:spcPct val="0"/>
              </a:spcAft>
              <a:defRPr sz="2600">
                <a:solidFill>
                  <a:srgbClr val="CC003D"/>
                </a:solidFill>
                <a:latin typeface="Verdana" pitchFamily="34" charset="0"/>
              </a:defRPr>
            </a:lvl8pPr>
            <a:lvl9pPr marL="1828800" algn="l" rtl="0" eaLnBrk="1" fontAlgn="base" hangingPunct="1">
              <a:spcBef>
                <a:spcPct val="0"/>
              </a:spcBef>
              <a:spcAft>
                <a:spcPct val="0"/>
              </a:spcAft>
              <a:defRPr sz="2600">
                <a:solidFill>
                  <a:srgbClr val="CC003D"/>
                </a:solidFill>
                <a:latin typeface="Verdana" pitchFamily="34" charset="0"/>
              </a:defRPr>
            </a:lvl9pPr>
          </a:lstStyle>
          <a:p>
            <a:r>
              <a:rPr lang="nl-NL" sz="1800" kern="0" dirty="0">
                <a:solidFill>
                  <a:schemeClr val="bg1"/>
                </a:solidFill>
              </a:rPr>
              <a:t>Beoordeling</a:t>
            </a:r>
            <a:br>
              <a:rPr lang="nl-NL" sz="1800" kern="0" dirty="0">
                <a:solidFill>
                  <a:schemeClr val="bg1"/>
                </a:solidFill>
              </a:rPr>
            </a:br>
            <a:r>
              <a:rPr lang="nl-NL" sz="1600" i="1" kern="0" dirty="0">
                <a:solidFill>
                  <a:schemeClr val="bg1"/>
                </a:solidFill>
              </a:rPr>
              <a:t>Systematiek – Assembleren (3)</a:t>
            </a:r>
            <a:endParaRPr lang="nl-NL" sz="1800" i="1" kern="0" dirty="0">
              <a:solidFill>
                <a:schemeClr val="bg1"/>
              </a:solidFill>
            </a:endParaRPr>
          </a:p>
        </p:txBody>
      </p:sp>
      <p:pic>
        <p:nvPicPr>
          <p:cNvPr id="9"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96" y="0"/>
            <a:ext cx="1008112" cy="1008112"/>
          </a:xfrm>
          <a:prstGeom prst="rect">
            <a:avLst/>
          </a:prstGeom>
        </p:spPr>
      </p:pic>
    </p:spTree>
    <p:extLst>
      <p:ext uri="{BB962C8B-B14F-4D97-AF65-F5344CB8AC3E}">
        <p14:creationId xmlns:p14="http://schemas.microsoft.com/office/powerpoint/2010/main" val="765018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1"/>
          </p:nvPr>
        </p:nvSpPr>
        <p:spPr>
          <a:prstGeom prst="rect">
            <a:avLst/>
          </a:prstGeom>
        </p:spPr>
        <p:txBody>
          <a:bodyPr/>
          <a:lstStyle/>
          <a:p>
            <a:pPr>
              <a:defRPr/>
            </a:pPr>
            <a:fld id="{BCBE5892-789F-42FF-B56B-A9F3E9B8AE96}" type="slidenum">
              <a:rPr lang="nl-NL" smtClean="0"/>
              <a:pPr>
                <a:defRPr/>
              </a:pPr>
              <a:t>13</a:t>
            </a:fld>
            <a:endParaRPr lang="nl-NL" dirty="0"/>
          </a:p>
        </p:txBody>
      </p:sp>
      <p:sp>
        <p:nvSpPr>
          <p:cNvPr id="5" name="Tijdelijke aanduiding voor datum 4"/>
          <p:cNvSpPr>
            <a:spLocks noGrp="1"/>
          </p:cNvSpPr>
          <p:nvPr>
            <p:ph type="dt" sz="half" idx="12"/>
          </p:nvPr>
        </p:nvSpPr>
        <p:spPr>
          <a:xfrm>
            <a:off x="7236296" y="6611938"/>
            <a:ext cx="1508125" cy="119062"/>
          </a:xfrm>
        </p:spPr>
        <p:txBody>
          <a:bodyPr/>
          <a:lstStyle/>
          <a:p>
            <a:fld id="{8144E107-D417-4BAE-87AE-60DD39924947}" type="datetime4">
              <a:rPr lang="nl-NL"/>
              <a:pPr/>
              <a:t>21 november 2016</a:t>
            </a:fld>
            <a:endParaRPr lang="nl-NL" dirty="0"/>
          </a:p>
        </p:txBody>
      </p:sp>
      <p:pic>
        <p:nvPicPr>
          <p:cNvPr id="3" name="Tijdelijke aanduiding voor inhoud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1438" y="1021540"/>
            <a:ext cx="9075039" cy="5324496"/>
          </a:xfrm>
        </p:spPr>
      </p:pic>
      <p:sp>
        <p:nvSpPr>
          <p:cNvPr id="8" name="Titel 1"/>
          <p:cNvSpPr txBox="1">
            <a:spLocks/>
          </p:cNvSpPr>
          <p:nvPr/>
        </p:nvSpPr>
        <p:spPr bwMode="auto">
          <a:xfrm>
            <a:off x="1080000" y="260648"/>
            <a:ext cx="3275976" cy="4921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600">
                <a:solidFill>
                  <a:srgbClr val="CC003D"/>
                </a:solidFill>
                <a:latin typeface="+mj-lt"/>
                <a:ea typeface="+mj-ea"/>
                <a:cs typeface="+mj-cs"/>
              </a:defRPr>
            </a:lvl1pPr>
            <a:lvl2pPr algn="l" rtl="0" eaLnBrk="1" fontAlgn="base" hangingPunct="1">
              <a:spcBef>
                <a:spcPct val="0"/>
              </a:spcBef>
              <a:spcAft>
                <a:spcPct val="0"/>
              </a:spcAft>
              <a:defRPr sz="2600">
                <a:solidFill>
                  <a:srgbClr val="CC003D"/>
                </a:solidFill>
                <a:latin typeface="Verdana" pitchFamily="34" charset="0"/>
              </a:defRPr>
            </a:lvl2pPr>
            <a:lvl3pPr algn="l" rtl="0" eaLnBrk="1" fontAlgn="base" hangingPunct="1">
              <a:spcBef>
                <a:spcPct val="0"/>
              </a:spcBef>
              <a:spcAft>
                <a:spcPct val="0"/>
              </a:spcAft>
              <a:defRPr sz="2600">
                <a:solidFill>
                  <a:srgbClr val="CC003D"/>
                </a:solidFill>
                <a:latin typeface="Verdana" pitchFamily="34" charset="0"/>
              </a:defRPr>
            </a:lvl3pPr>
            <a:lvl4pPr algn="l" rtl="0" eaLnBrk="1" fontAlgn="base" hangingPunct="1">
              <a:spcBef>
                <a:spcPct val="0"/>
              </a:spcBef>
              <a:spcAft>
                <a:spcPct val="0"/>
              </a:spcAft>
              <a:defRPr sz="2600">
                <a:solidFill>
                  <a:srgbClr val="CC003D"/>
                </a:solidFill>
                <a:latin typeface="Verdana" pitchFamily="34" charset="0"/>
              </a:defRPr>
            </a:lvl4pPr>
            <a:lvl5pPr algn="l" rtl="0" eaLnBrk="1" fontAlgn="base" hangingPunct="1">
              <a:spcBef>
                <a:spcPct val="0"/>
              </a:spcBef>
              <a:spcAft>
                <a:spcPct val="0"/>
              </a:spcAft>
              <a:defRPr sz="2600">
                <a:solidFill>
                  <a:srgbClr val="CC003D"/>
                </a:solidFill>
                <a:latin typeface="Verdana" pitchFamily="34" charset="0"/>
              </a:defRPr>
            </a:lvl5pPr>
            <a:lvl6pPr marL="457200" algn="l" rtl="0" eaLnBrk="1" fontAlgn="base" hangingPunct="1">
              <a:spcBef>
                <a:spcPct val="0"/>
              </a:spcBef>
              <a:spcAft>
                <a:spcPct val="0"/>
              </a:spcAft>
              <a:defRPr sz="2600">
                <a:solidFill>
                  <a:srgbClr val="CC003D"/>
                </a:solidFill>
                <a:latin typeface="Verdana" pitchFamily="34" charset="0"/>
              </a:defRPr>
            </a:lvl6pPr>
            <a:lvl7pPr marL="914400" algn="l" rtl="0" eaLnBrk="1" fontAlgn="base" hangingPunct="1">
              <a:spcBef>
                <a:spcPct val="0"/>
              </a:spcBef>
              <a:spcAft>
                <a:spcPct val="0"/>
              </a:spcAft>
              <a:defRPr sz="2600">
                <a:solidFill>
                  <a:srgbClr val="CC003D"/>
                </a:solidFill>
                <a:latin typeface="Verdana" pitchFamily="34" charset="0"/>
              </a:defRPr>
            </a:lvl7pPr>
            <a:lvl8pPr marL="1371600" algn="l" rtl="0" eaLnBrk="1" fontAlgn="base" hangingPunct="1">
              <a:spcBef>
                <a:spcPct val="0"/>
              </a:spcBef>
              <a:spcAft>
                <a:spcPct val="0"/>
              </a:spcAft>
              <a:defRPr sz="2600">
                <a:solidFill>
                  <a:srgbClr val="CC003D"/>
                </a:solidFill>
                <a:latin typeface="Verdana" pitchFamily="34" charset="0"/>
              </a:defRPr>
            </a:lvl8pPr>
            <a:lvl9pPr marL="1828800" algn="l" rtl="0" eaLnBrk="1" fontAlgn="base" hangingPunct="1">
              <a:spcBef>
                <a:spcPct val="0"/>
              </a:spcBef>
              <a:spcAft>
                <a:spcPct val="0"/>
              </a:spcAft>
              <a:defRPr sz="2600">
                <a:solidFill>
                  <a:srgbClr val="CC003D"/>
                </a:solidFill>
                <a:latin typeface="Verdana" pitchFamily="34" charset="0"/>
              </a:defRPr>
            </a:lvl9pPr>
          </a:lstStyle>
          <a:p>
            <a:r>
              <a:rPr lang="nl-NL" sz="1800" kern="0" dirty="0">
                <a:solidFill>
                  <a:schemeClr val="bg1"/>
                </a:solidFill>
              </a:rPr>
              <a:t>Beoordeling</a:t>
            </a:r>
            <a:br>
              <a:rPr lang="nl-NL" sz="1800" kern="0" dirty="0">
                <a:solidFill>
                  <a:schemeClr val="bg1"/>
                </a:solidFill>
              </a:rPr>
            </a:br>
            <a:r>
              <a:rPr lang="nl-NL" sz="1600" i="1" kern="0" dirty="0">
                <a:solidFill>
                  <a:schemeClr val="bg1"/>
                </a:solidFill>
              </a:rPr>
              <a:t>Aanpak</a:t>
            </a:r>
            <a:endParaRPr lang="nl-NL" sz="1800" i="1" kern="0" dirty="0">
              <a:solidFill>
                <a:schemeClr val="bg1"/>
              </a:solidFill>
            </a:endParaRPr>
          </a:p>
        </p:txBody>
      </p:sp>
      <p:pic>
        <p:nvPicPr>
          <p:cNvPr id="9"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96" y="0"/>
            <a:ext cx="1008112" cy="1008112"/>
          </a:xfrm>
          <a:prstGeom prst="rect">
            <a:avLst/>
          </a:prstGeom>
        </p:spPr>
      </p:pic>
    </p:spTree>
    <p:extLst>
      <p:ext uri="{BB962C8B-B14F-4D97-AF65-F5344CB8AC3E}">
        <p14:creationId xmlns:p14="http://schemas.microsoft.com/office/powerpoint/2010/main" val="3238675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1"/>
          </p:nvPr>
        </p:nvSpPr>
        <p:spPr>
          <a:prstGeom prst="rect">
            <a:avLst/>
          </a:prstGeom>
        </p:spPr>
        <p:txBody>
          <a:bodyPr/>
          <a:lstStyle/>
          <a:p>
            <a:pPr>
              <a:defRPr/>
            </a:pPr>
            <a:fld id="{BCBE5892-789F-42FF-B56B-A9F3E9B8AE96}" type="slidenum">
              <a:rPr lang="nl-NL" smtClean="0"/>
              <a:pPr>
                <a:defRPr/>
              </a:pPr>
              <a:t>14</a:t>
            </a:fld>
            <a:endParaRPr lang="nl-NL" dirty="0"/>
          </a:p>
        </p:txBody>
      </p:sp>
      <p:sp>
        <p:nvSpPr>
          <p:cNvPr id="5" name="Tijdelijke aanduiding voor datum 4"/>
          <p:cNvSpPr>
            <a:spLocks noGrp="1"/>
          </p:cNvSpPr>
          <p:nvPr>
            <p:ph type="dt" sz="half" idx="12"/>
          </p:nvPr>
        </p:nvSpPr>
        <p:spPr>
          <a:xfrm>
            <a:off x="7236296" y="6611938"/>
            <a:ext cx="1508125" cy="119062"/>
          </a:xfrm>
        </p:spPr>
        <p:txBody>
          <a:bodyPr/>
          <a:lstStyle/>
          <a:p>
            <a:fld id="{8144E107-D417-4BAE-87AE-60DD39924947}" type="datetime4">
              <a:rPr lang="nl-NL"/>
              <a:pPr/>
              <a:t>21 november 2016</a:t>
            </a:fld>
            <a:endParaRPr lang="nl-NL" dirty="0"/>
          </a:p>
        </p:txBody>
      </p:sp>
      <p:pic>
        <p:nvPicPr>
          <p:cNvPr id="3" name="Tijdelijke aanduiding voor inhoud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1439" y="1021540"/>
            <a:ext cx="9075036" cy="5324494"/>
          </a:xfrm>
        </p:spPr>
      </p:pic>
      <p:sp>
        <p:nvSpPr>
          <p:cNvPr id="8" name="Titel 1"/>
          <p:cNvSpPr txBox="1">
            <a:spLocks/>
          </p:cNvSpPr>
          <p:nvPr/>
        </p:nvSpPr>
        <p:spPr bwMode="auto">
          <a:xfrm>
            <a:off x="1080000" y="260648"/>
            <a:ext cx="3275976" cy="4921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600">
                <a:solidFill>
                  <a:srgbClr val="CC003D"/>
                </a:solidFill>
                <a:latin typeface="+mj-lt"/>
                <a:ea typeface="+mj-ea"/>
                <a:cs typeface="+mj-cs"/>
              </a:defRPr>
            </a:lvl1pPr>
            <a:lvl2pPr algn="l" rtl="0" eaLnBrk="1" fontAlgn="base" hangingPunct="1">
              <a:spcBef>
                <a:spcPct val="0"/>
              </a:spcBef>
              <a:spcAft>
                <a:spcPct val="0"/>
              </a:spcAft>
              <a:defRPr sz="2600">
                <a:solidFill>
                  <a:srgbClr val="CC003D"/>
                </a:solidFill>
                <a:latin typeface="Verdana" pitchFamily="34" charset="0"/>
              </a:defRPr>
            </a:lvl2pPr>
            <a:lvl3pPr algn="l" rtl="0" eaLnBrk="1" fontAlgn="base" hangingPunct="1">
              <a:spcBef>
                <a:spcPct val="0"/>
              </a:spcBef>
              <a:spcAft>
                <a:spcPct val="0"/>
              </a:spcAft>
              <a:defRPr sz="2600">
                <a:solidFill>
                  <a:srgbClr val="CC003D"/>
                </a:solidFill>
                <a:latin typeface="Verdana" pitchFamily="34" charset="0"/>
              </a:defRPr>
            </a:lvl3pPr>
            <a:lvl4pPr algn="l" rtl="0" eaLnBrk="1" fontAlgn="base" hangingPunct="1">
              <a:spcBef>
                <a:spcPct val="0"/>
              </a:spcBef>
              <a:spcAft>
                <a:spcPct val="0"/>
              </a:spcAft>
              <a:defRPr sz="2600">
                <a:solidFill>
                  <a:srgbClr val="CC003D"/>
                </a:solidFill>
                <a:latin typeface="Verdana" pitchFamily="34" charset="0"/>
              </a:defRPr>
            </a:lvl4pPr>
            <a:lvl5pPr algn="l" rtl="0" eaLnBrk="1" fontAlgn="base" hangingPunct="1">
              <a:spcBef>
                <a:spcPct val="0"/>
              </a:spcBef>
              <a:spcAft>
                <a:spcPct val="0"/>
              </a:spcAft>
              <a:defRPr sz="2600">
                <a:solidFill>
                  <a:srgbClr val="CC003D"/>
                </a:solidFill>
                <a:latin typeface="Verdana" pitchFamily="34" charset="0"/>
              </a:defRPr>
            </a:lvl5pPr>
            <a:lvl6pPr marL="457200" algn="l" rtl="0" eaLnBrk="1" fontAlgn="base" hangingPunct="1">
              <a:spcBef>
                <a:spcPct val="0"/>
              </a:spcBef>
              <a:spcAft>
                <a:spcPct val="0"/>
              </a:spcAft>
              <a:defRPr sz="2600">
                <a:solidFill>
                  <a:srgbClr val="CC003D"/>
                </a:solidFill>
                <a:latin typeface="Verdana" pitchFamily="34" charset="0"/>
              </a:defRPr>
            </a:lvl6pPr>
            <a:lvl7pPr marL="914400" algn="l" rtl="0" eaLnBrk="1" fontAlgn="base" hangingPunct="1">
              <a:spcBef>
                <a:spcPct val="0"/>
              </a:spcBef>
              <a:spcAft>
                <a:spcPct val="0"/>
              </a:spcAft>
              <a:defRPr sz="2600">
                <a:solidFill>
                  <a:srgbClr val="CC003D"/>
                </a:solidFill>
                <a:latin typeface="Verdana" pitchFamily="34" charset="0"/>
              </a:defRPr>
            </a:lvl7pPr>
            <a:lvl8pPr marL="1371600" algn="l" rtl="0" eaLnBrk="1" fontAlgn="base" hangingPunct="1">
              <a:spcBef>
                <a:spcPct val="0"/>
              </a:spcBef>
              <a:spcAft>
                <a:spcPct val="0"/>
              </a:spcAft>
              <a:defRPr sz="2600">
                <a:solidFill>
                  <a:srgbClr val="CC003D"/>
                </a:solidFill>
                <a:latin typeface="Verdana" pitchFamily="34" charset="0"/>
              </a:defRPr>
            </a:lvl8pPr>
            <a:lvl9pPr marL="1828800" algn="l" rtl="0" eaLnBrk="1" fontAlgn="base" hangingPunct="1">
              <a:spcBef>
                <a:spcPct val="0"/>
              </a:spcBef>
              <a:spcAft>
                <a:spcPct val="0"/>
              </a:spcAft>
              <a:defRPr sz="2600">
                <a:solidFill>
                  <a:srgbClr val="CC003D"/>
                </a:solidFill>
                <a:latin typeface="Verdana" pitchFamily="34" charset="0"/>
              </a:defRPr>
            </a:lvl9pPr>
          </a:lstStyle>
          <a:p>
            <a:r>
              <a:rPr lang="nl-NL" sz="1800" kern="0" dirty="0">
                <a:solidFill>
                  <a:schemeClr val="bg1"/>
                </a:solidFill>
              </a:rPr>
              <a:t>Beoordeling</a:t>
            </a:r>
            <a:br>
              <a:rPr lang="nl-NL" sz="1800" kern="0" dirty="0">
                <a:solidFill>
                  <a:schemeClr val="bg1"/>
                </a:solidFill>
              </a:rPr>
            </a:br>
            <a:r>
              <a:rPr lang="nl-NL" sz="1600" i="1" kern="0" dirty="0">
                <a:solidFill>
                  <a:schemeClr val="bg1"/>
                </a:solidFill>
              </a:rPr>
              <a:t>Resultaat</a:t>
            </a:r>
            <a:endParaRPr lang="nl-NL" sz="1800" i="1" kern="0" dirty="0">
              <a:solidFill>
                <a:schemeClr val="bg1"/>
              </a:solidFill>
            </a:endParaRPr>
          </a:p>
        </p:txBody>
      </p:sp>
      <p:pic>
        <p:nvPicPr>
          <p:cNvPr id="9"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96" y="0"/>
            <a:ext cx="1008112" cy="1008112"/>
          </a:xfrm>
          <a:prstGeom prst="rect">
            <a:avLst/>
          </a:prstGeom>
        </p:spPr>
      </p:pic>
    </p:spTree>
    <p:extLst>
      <p:ext uri="{BB962C8B-B14F-4D97-AF65-F5344CB8AC3E}">
        <p14:creationId xmlns:p14="http://schemas.microsoft.com/office/powerpoint/2010/main" val="4064836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1"/>
          </p:nvPr>
        </p:nvSpPr>
        <p:spPr>
          <a:prstGeom prst="rect">
            <a:avLst/>
          </a:prstGeom>
        </p:spPr>
        <p:txBody>
          <a:bodyPr/>
          <a:lstStyle/>
          <a:p>
            <a:pPr>
              <a:defRPr/>
            </a:pPr>
            <a:fld id="{BCBE5892-789F-42FF-B56B-A9F3E9B8AE96}" type="slidenum">
              <a:rPr lang="nl-NL" smtClean="0"/>
              <a:pPr>
                <a:defRPr/>
              </a:pPr>
              <a:t>15</a:t>
            </a:fld>
            <a:endParaRPr lang="nl-NL" dirty="0"/>
          </a:p>
        </p:txBody>
      </p:sp>
      <p:sp>
        <p:nvSpPr>
          <p:cNvPr id="5" name="Tijdelijke aanduiding voor datum 4"/>
          <p:cNvSpPr>
            <a:spLocks noGrp="1"/>
          </p:cNvSpPr>
          <p:nvPr>
            <p:ph type="dt" sz="half" idx="12"/>
          </p:nvPr>
        </p:nvSpPr>
        <p:spPr>
          <a:xfrm>
            <a:off x="7236296" y="6611938"/>
            <a:ext cx="1508125" cy="119062"/>
          </a:xfrm>
        </p:spPr>
        <p:txBody>
          <a:bodyPr/>
          <a:lstStyle/>
          <a:p>
            <a:fld id="{8144E107-D417-4BAE-87AE-60DD39924947}" type="datetime4">
              <a:rPr lang="nl-NL"/>
              <a:pPr/>
              <a:t>21 november 2016</a:t>
            </a:fld>
            <a:endParaRPr lang="nl-NL" dirty="0"/>
          </a:p>
        </p:txBody>
      </p:sp>
      <p:pic>
        <p:nvPicPr>
          <p:cNvPr id="3" name="Tijdelijke aanduiding voor inhoud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1437" y="1021540"/>
            <a:ext cx="9075041" cy="5324496"/>
          </a:xfrm>
        </p:spPr>
      </p:pic>
      <p:sp>
        <p:nvSpPr>
          <p:cNvPr id="8" name="Titel 1"/>
          <p:cNvSpPr txBox="1">
            <a:spLocks/>
          </p:cNvSpPr>
          <p:nvPr/>
        </p:nvSpPr>
        <p:spPr bwMode="auto">
          <a:xfrm>
            <a:off x="1080000" y="260648"/>
            <a:ext cx="3275976" cy="4921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600">
                <a:solidFill>
                  <a:srgbClr val="CC003D"/>
                </a:solidFill>
                <a:latin typeface="+mj-lt"/>
                <a:ea typeface="+mj-ea"/>
                <a:cs typeface="+mj-cs"/>
              </a:defRPr>
            </a:lvl1pPr>
            <a:lvl2pPr algn="l" rtl="0" eaLnBrk="1" fontAlgn="base" hangingPunct="1">
              <a:spcBef>
                <a:spcPct val="0"/>
              </a:spcBef>
              <a:spcAft>
                <a:spcPct val="0"/>
              </a:spcAft>
              <a:defRPr sz="2600">
                <a:solidFill>
                  <a:srgbClr val="CC003D"/>
                </a:solidFill>
                <a:latin typeface="Verdana" pitchFamily="34" charset="0"/>
              </a:defRPr>
            </a:lvl2pPr>
            <a:lvl3pPr algn="l" rtl="0" eaLnBrk="1" fontAlgn="base" hangingPunct="1">
              <a:spcBef>
                <a:spcPct val="0"/>
              </a:spcBef>
              <a:spcAft>
                <a:spcPct val="0"/>
              </a:spcAft>
              <a:defRPr sz="2600">
                <a:solidFill>
                  <a:srgbClr val="CC003D"/>
                </a:solidFill>
                <a:latin typeface="Verdana" pitchFamily="34" charset="0"/>
              </a:defRPr>
            </a:lvl3pPr>
            <a:lvl4pPr algn="l" rtl="0" eaLnBrk="1" fontAlgn="base" hangingPunct="1">
              <a:spcBef>
                <a:spcPct val="0"/>
              </a:spcBef>
              <a:spcAft>
                <a:spcPct val="0"/>
              </a:spcAft>
              <a:defRPr sz="2600">
                <a:solidFill>
                  <a:srgbClr val="CC003D"/>
                </a:solidFill>
                <a:latin typeface="Verdana" pitchFamily="34" charset="0"/>
              </a:defRPr>
            </a:lvl4pPr>
            <a:lvl5pPr algn="l" rtl="0" eaLnBrk="1" fontAlgn="base" hangingPunct="1">
              <a:spcBef>
                <a:spcPct val="0"/>
              </a:spcBef>
              <a:spcAft>
                <a:spcPct val="0"/>
              </a:spcAft>
              <a:defRPr sz="2600">
                <a:solidFill>
                  <a:srgbClr val="CC003D"/>
                </a:solidFill>
                <a:latin typeface="Verdana" pitchFamily="34" charset="0"/>
              </a:defRPr>
            </a:lvl5pPr>
            <a:lvl6pPr marL="457200" algn="l" rtl="0" eaLnBrk="1" fontAlgn="base" hangingPunct="1">
              <a:spcBef>
                <a:spcPct val="0"/>
              </a:spcBef>
              <a:spcAft>
                <a:spcPct val="0"/>
              </a:spcAft>
              <a:defRPr sz="2600">
                <a:solidFill>
                  <a:srgbClr val="CC003D"/>
                </a:solidFill>
                <a:latin typeface="Verdana" pitchFamily="34" charset="0"/>
              </a:defRPr>
            </a:lvl6pPr>
            <a:lvl7pPr marL="914400" algn="l" rtl="0" eaLnBrk="1" fontAlgn="base" hangingPunct="1">
              <a:spcBef>
                <a:spcPct val="0"/>
              </a:spcBef>
              <a:spcAft>
                <a:spcPct val="0"/>
              </a:spcAft>
              <a:defRPr sz="2600">
                <a:solidFill>
                  <a:srgbClr val="CC003D"/>
                </a:solidFill>
                <a:latin typeface="Verdana" pitchFamily="34" charset="0"/>
              </a:defRPr>
            </a:lvl7pPr>
            <a:lvl8pPr marL="1371600" algn="l" rtl="0" eaLnBrk="1" fontAlgn="base" hangingPunct="1">
              <a:spcBef>
                <a:spcPct val="0"/>
              </a:spcBef>
              <a:spcAft>
                <a:spcPct val="0"/>
              </a:spcAft>
              <a:defRPr sz="2600">
                <a:solidFill>
                  <a:srgbClr val="CC003D"/>
                </a:solidFill>
                <a:latin typeface="Verdana" pitchFamily="34" charset="0"/>
              </a:defRPr>
            </a:lvl8pPr>
            <a:lvl9pPr marL="1828800" algn="l" rtl="0" eaLnBrk="1" fontAlgn="base" hangingPunct="1">
              <a:spcBef>
                <a:spcPct val="0"/>
              </a:spcBef>
              <a:spcAft>
                <a:spcPct val="0"/>
              </a:spcAft>
              <a:defRPr sz="2600">
                <a:solidFill>
                  <a:srgbClr val="CC003D"/>
                </a:solidFill>
                <a:latin typeface="Verdana" pitchFamily="34" charset="0"/>
              </a:defRPr>
            </a:lvl9pPr>
          </a:lstStyle>
          <a:p>
            <a:r>
              <a:rPr lang="nl-NL" sz="1800" kern="0" dirty="0">
                <a:solidFill>
                  <a:schemeClr val="bg1"/>
                </a:solidFill>
              </a:rPr>
              <a:t>Beoordeling</a:t>
            </a:r>
            <a:br>
              <a:rPr lang="nl-NL" sz="1800" kern="0" dirty="0">
                <a:solidFill>
                  <a:schemeClr val="bg1"/>
                </a:solidFill>
              </a:rPr>
            </a:br>
            <a:r>
              <a:rPr lang="nl-NL" sz="1600" i="1" kern="0" dirty="0">
                <a:solidFill>
                  <a:schemeClr val="bg1"/>
                </a:solidFill>
              </a:rPr>
              <a:t>Vooruitblik</a:t>
            </a:r>
            <a:endParaRPr lang="nl-NL" sz="1800" i="1" kern="0" dirty="0">
              <a:solidFill>
                <a:schemeClr val="bg1"/>
              </a:solidFill>
            </a:endParaRPr>
          </a:p>
        </p:txBody>
      </p:sp>
      <p:pic>
        <p:nvPicPr>
          <p:cNvPr id="9"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96" y="0"/>
            <a:ext cx="1008112" cy="1008112"/>
          </a:xfrm>
          <a:prstGeom prst="rect">
            <a:avLst/>
          </a:prstGeom>
        </p:spPr>
      </p:pic>
    </p:spTree>
    <p:extLst>
      <p:ext uri="{BB962C8B-B14F-4D97-AF65-F5344CB8AC3E}">
        <p14:creationId xmlns:p14="http://schemas.microsoft.com/office/powerpoint/2010/main" val="1428042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a:xfrm>
            <a:off x="1080928" y="260648"/>
            <a:ext cx="3131032" cy="492125"/>
          </a:xfrm>
        </p:spPr>
        <p:txBody>
          <a:bodyPr/>
          <a:lstStyle/>
          <a:p>
            <a:pPr eaLnBrk="1" hangingPunct="1"/>
            <a:r>
              <a:rPr lang="nl-NL" sz="1800" dirty="0">
                <a:solidFill>
                  <a:schemeClr val="bg1"/>
                </a:solidFill>
              </a:rPr>
              <a:t>Einde</a:t>
            </a:r>
          </a:p>
        </p:txBody>
      </p:sp>
      <p:pic>
        <p:nvPicPr>
          <p:cNvPr id="3" name="Tijdelijke aanduiding voor inhoud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1433" y="1021540"/>
            <a:ext cx="9075050" cy="5324501"/>
          </a:xfrm>
        </p:spPr>
      </p:pic>
      <p:sp>
        <p:nvSpPr>
          <p:cNvPr id="4" name="Tijdelijke aanduiding voor dianummer 3"/>
          <p:cNvSpPr>
            <a:spLocks noGrp="1"/>
          </p:cNvSpPr>
          <p:nvPr>
            <p:ph type="sldNum" sz="quarter" idx="11"/>
          </p:nvPr>
        </p:nvSpPr>
        <p:spPr>
          <a:prstGeom prst="rect">
            <a:avLst/>
          </a:prstGeom>
        </p:spPr>
        <p:txBody>
          <a:bodyPr/>
          <a:lstStyle/>
          <a:p>
            <a:pPr>
              <a:defRPr/>
            </a:pPr>
            <a:fld id="{BCBE5892-789F-42FF-B56B-A9F3E9B8AE96}" type="slidenum">
              <a:rPr lang="nl-NL" smtClean="0"/>
              <a:pPr>
                <a:defRPr/>
              </a:pPr>
              <a:t>16</a:t>
            </a:fld>
            <a:endParaRPr lang="nl-NL" dirty="0"/>
          </a:p>
        </p:txBody>
      </p:sp>
      <p:sp>
        <p:nvSpPr>
          <p:cNvPr id="5" name="Tijdelijke aanduiding voor datum 4"/>
          <p:cNvSpPr>
            <a:spLocks noGrp="1"/>
          </p:cNvSpPr>
          <p:nvPr>
            <p:ph type="dt" sz="half" idx="12"/>
          </p:nvPr>
        </p:nvSpPr>
        <p:spPr>
          <a:xfrm>
            <a:off x="7236296" y="6611938"/>
            <a:ext cx="1508125" cy="119062"/>
          </a:xfrm>
        </p:spPr>
        <p:txBody>
          <a:bodyPr/>
          <a:lstStyle/>
          <a:p>
            <a:fld id="{8144E107-D417-4BAE-87AE-60DD39924947}" type="datetime4">
              <a:rPr lang="nl-NL"/>
              <a:pPr/>
              <a:t>21 november 2016</a:t>
            </a:fld>
            <a:endParaRPr lang="nl-NL" dirty="0"/>
          </a:p>
        </p:txBody>
      </p:sp>
      <p:pic>
        <p:nvPicPr>
          <p:cNvPr id="8"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96" y="0"/>
            <a:ext cx="1008112" cy="1008112"/>
          </a:xfrm>
          <a:prstGeom prst="rect">
            <a:avLst/>
          </a:prstGeom>
        </p:spPr>
      </p:pic>
    </p:spTree>
    <p:extLst>
      <p:ext uri="{BB962C8B-B14F-4D97-AF65-F5344CB8AC3E}">
        <p14:creationId xmlns:p14="http://schemas.microsoft.com/office/powerpoint/2010/main" val="3498532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a:xfrm>
            <a:off x="323528" y="260648"/>
            <a:ext cx="3745235" cy="487252"/>
          </a:xfrm>
        </p:spPr>
        <p:txBody>
          <a:bodyPr/>
          <a:lstStyle/>
          <a:p>
            <a:pPr eaLnBrk="1" hangingPunct="1"/>
            <a:r>
              <a:rPr lang="nl-NL" sz="1800" dirty="0">
                <a:solidFill>
                  <a:schemeClr val="bg1"/>
                </a:solidFill>
              </a:rPr>
              <a:t>Inhoud</a:t>
            </a:r>
          </a:p>
        </p:txBody>
      </p:sp>
      <p:pic>
        <p:nvPicPr>
          <p:cNvPr id="3" name="Tijdelijke aanduiding voor inhoud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1431" y="1021540"/>
            <a:ext cx="9075055" cy="5324504"/>
          </a:xfrm>
        </p:spPr>
      </p:pic>
      <p:sp>
        <p:nvSpPr>
          <p:cNvPr id="4" name="Tijdelijke aanduiding voor dianummer 3"/>
          <p:cNvSpPr>
            <a:spLocks noGrp="1"/>
          </p:cNvSpPr>
          <p:nvPr>
            <p:ph type="sldNum" sz="quarter" idx="11"/>
          </p:nvPr>
        </p:nvSpPr>
        <p:spPr>
          <a:prstGeom prst="rect">
            <a:avLst/>
          </a:prstGeom>
        </p:spPr>
        <p:txBody>
          <a:bodyPr/>
          <a:lstStyle/>
          <a:p>
            <a:pPr>
              <a:defRPr/>
            </a:pPr>
            <a:fld id="{BCBE5892-789F-42FF-B56B-A9F3E9B8AE96}" type="slidenum">
              <a:rPr lang="nl-NL" smtClean="0"/>
              <a:pPr>
                <a:defRPr/>
              </a:pPr>
              <a:t>2</a:t>
            </a:fld>
            <a:endParaRPr lang="nl-NL" dirty="0"/>
          </a:p>
        </p:txBody>
      </p:sp>
      <p:sp>
        <p:nvSpPr>
          <p:cNvPr id="5" name="Tijdelijke aanduiding voor datum 4"/>
          <p:cNvSpPr>
            <a:spLocks noGrp="1"/>
          </p:cNvSpPr>
          <p:nvPr>
            <p:ph type="dt" sz="half" idx="12"/>
          </p:nvPr>
        </p:nvSpPr>
        <p:spPr>
          <a:xfrm>
            <a:off x="7236296" y="6611938"/>
            <a:ext cx="1508125" cy="119062"/>
          </a:xfrm>
        </p:spPr>
        <p:txBody>
          <a:bodyPr/>
          <a:lstStyle/>
          <a:p>
            <a:fld id="{8144E107-D417-4BAE-87AE-60DD39924947}" type="datetime4">
              <a:rPr lang="nl-NL"/>
              <a:pPr/>
              <a:t>21 november 2016</a:t>
            </a:fld>
            <a:endParaRPr lang="nl-NL"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a:xfrm>
            <a:off x="1080928" y="260648"/>
            <a:ext cx="3059024" cy="492125"/>
          </a:xfrm>
        </p:spPr>
        <p:txBody>
          <a:bodyPr/>
          <a:lstStyle/>
          <a:p>
            <a:pPr eaLnBrk="1" hangingPunct="1"/>
            <a:r>
              <a:rPr lang="nl-NL" sz="1800" dirty="0">
                <a:solidFill>
                  <a:schemeClr val="bg1"/>
                </a:solidFill>
              </a:rPr>
              <a:t>Nieuwe Normering</a:t>
            </a:r>
            <a:br>
              <a:rPr lang="nl-NL" sz="1800" dirty="0">
                <a:solidFill>
                  <a:schemeClr val="bg1"/>
                </a:solidFill>
              </a:rPr>
            </a:br>
            <a:r>
              <a:rPr lang="nl-NL" sz="1600" i="1" dirty="0">
                <a:solidFill>
                  <a:schemeClr val="bg1"/>
                </a:solidFill>
              </a:rPr>
              <a:t>Aanleiding</a:t>
            </a:r>
            <a:endParaRPr lang="nl-NL" sz="1800" i="1" dirty="0">
              <a:solidFill>
                <a:schemeClr val="bg1"/>
              </a:solidFill>
            </a:endParaRPr>
          </a:p>
        </p:txBody>
      </p:sp>
      <p:pic>
        <p:nvPicPr>
          <p:cNvPr id="3" name="Tijdelijke aanduiding voor inhoud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9417" y="1021540"/>
            <a:ext cx="9079083" cy="5324504"/>
          </a:xfrm>
        </p:spPr>
      </p:pic>
      <p:sp>
        <p:nvSpPr>
          <p:cNvPr id="4" name="Tijdelijke aanduiding voor dianummer 3"/>
          <p:cNvSpPr>
            <a:spLocks noGrp="1"/>
          </p:cNvSpPr>
          <p:nvPr>
            <p:ph type="sldNum" sz="quarter" idx="11"/>
          </p:nvPr>
        </p:nvSpPr>
        <p:spPr>
          <a:prstGeom prst="rect">
            <a:avLst/>
          </a:prstGeom>
        </p:spPr>
        <p:txBody>
          <a:bodyPr/>
          <a:lstStyle/>
          <a:p>
            <a:pPr>
              <a:defRPr/>
            </a:pPr>
            <a:fld id="{BCBE5892-789F-42FF-B56B-A9F3E9B8AE96}" type="slidenum">
              <a:rPr lang="nl-NL" smtClean="0"/>
              <a:pPr>
                <a:defRPr/>
              </a:pPr>
              <a:t>3</a:t>
            </a:fld>
            <a:endParaRPr lang="nl-NL" dirty="0"/>
          </a:p>
        </p:txBody>
      </p:sp>
      <p:sp>
        <p:nvSpPr>
          <p:cNvPr id="5" name="Tijdelijke aanduiding voor datum 4"/>
          <p:cNvSpPr>
            <a:spLocks noGrp="1"/>
          </p:cNvSpPr>
          <p:nvPr>
            <p:ph type="dt" sz="half" idx="12"/>
          </p:nvPr>
        </p:nvSpPr>
        <p:spPr>
          <a:xfrm>
            <a:off x="7236296" y="6611938"/>
            <a:ext cx="1508125" cy="119062"/>
          </a:xfrm>
        </p:spPr>
        <p:txBody>
          <a:bodyPr/>
          <a:lstStyle/>
          <a:p>
            <a:fld id="{8144E107-D417-4BAE-87AE-60DD39924947}" type="datetime4">
              <a:rPr lang="nl-NL"/>
              <a:pPr/>
              <a:t>21 november 2016</a:t>
            </a:fld>
            <a:endParaRPr lang="nl-NL" dirty="0"/>
          </a:p>
        </p:txBody>
      </p:sp>
      <p:pic>
        <p:nvPicPr>
          <p:cNvPr id="7"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96" y="0"/>
            <a:ext cx="1008112" cy="1008112"/>
          </a:xfrm>
          <a:prstGeom prst="rect">
            <a:avLst/>
          </a:prstGeom>
        </p:spPr>
      </p:pic>
    </p:spTree>
    <p:extLst>
      <p:ext uri="{BB962C8B-B14F-4D97-AF65-F5344CB8AC3E}">
        <p14:creationId xmlns:p14="http://schemas.microsoft.com/office/powerpoint/2010/main" val="625163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a:xfrm>
            <a:off x="1080928" y="260648"/>
            <a:ext cx="3707096" cy="492125"/>
          </a:xfrm>
        </p:spPr>
        <p:txBody>
          <a:bodyPr/>
          <a:lstStyle/>
          <a:p>
            <a:r>
              <a:rPr lang="nl-NL" sz="1800" dirty="0">
                <a:solidFill>
                  <a:schemeClr val="bg1"/>
                </a:solidFill>
              </a:rPr>
              <a:t>Nieuwe Normering</a:t>
            </a:r>
            <a:br>
              <a:rPr lang="nl-NL" sz="1800" dirty="0">
                <a:solidFill>
                  <a:schemeClr val="bg1"/>
                </a:solidFill>
              </a:rPr>
            </a:br>
            <a:r>
              <a:rPr lang="nl-NL" sz="1600" i="1" dirty="0">
                <a:solidFill>
                  <a:schemeClr val="bg1"/>
                </a:solidFill>
              </a:rPr>
              <a:t>Basis en extra bescherming</a:t>
            </a:r>
            <a:endParaRPr lang="nl-NL" sz="1800" i="1" dirty="0">
              <a:solidFill>
                <a:schemeClr val="bg1"/>
              </a:solidFill>
            </a:endParaRPr>
          </a:p>
        </p:txBody>
      </p:sp>
      <p:pic>
        <p:nvPicPr>
          <p:cNvPr id="3" name="Tijdelijke aanduiding voor inhoud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9419" y="1021540"/>
            <a:ext cx="9079079" cy="5324501"/>
          </a:xfrm>
        </p:spPr>
      </p:pic>
      <p:sp>
        <p:nvSpPr>
          <p:cNvPr id="4" name="Tijdelijke aanduiding voor dianummer 3"/>
          <p:cNvSpPr>
            <a:spLocks noGrp="1"/>
          </p:cNvSpPr>
          <p:nvPr>
            <p:ph type="sldNum" sz="quarter" idx="11"/>
          </p:nvPr>
        </p:nvSpPr>
        <p:spPr>
          <a:prstGeom prst="rect">
            <a:avLst/>
          </a:prstGeom>
        </p:spPr>
        <p:txBody>
          <a:bodyPr/>
          <a:lstStyle/>
          <a:p>
            <a:pPr>
              <a:defRPr/>
            </a:pPr>
            <a:fld id="{BCBE5892-789F-42FF-B56B-A9F3E9B8AE96}" type="slidenum">
              <a:rPr lang="nl-NL" smtClean="0"/>
              <a:pPr>
                <a:defRPr/>
              </a:pPr>
              <a:t>4</a:t>
            </a:fld>
            <a:endParaRPr lang="nl-NL" dirty="0"/>
          </a:p>
        </p:txBody>
      </p:sp>
      <p:sp>
        <p:nvSpPr>
          <p:cNvPr id="5" name="Tijdelijke aanduiding voor datum 4"/>
          <p:cNvSpPr>
            <a:spLocks noGrp="1"/>
          </p:cNvSpPr>
          <p:nvPr>
            <p:ph type="dt" sz="half" idx="12"/>
          </p:nvPr>
        </p:nvSpPr>
        <p:spPr>
          <a:xfrm>
            <a:off x="7236296" y="6611938"/>
            <a:ext cx="1508125" cy="119062"/>
          </a:xfrm>
        </p:spPr>
        <p:txBody>
          <a:bodyPr/>
          <a:lstStyle/>
          <a:p>
            <a:fld id="{8144E107-D417-4BAE-87AE-60DD39924947}" type="datetime4">
              <a:rPr lang="nl-NL"/>
              <a:pPr/>
              <a:t>21 november 2016</a:t>
            </a:fld>
            <a:endParaRPr lang="nl-NL"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96" y="0"/>
            <a:ext cx="1008112" cy="1008112"/>
          </a:xfrm>
          <a:prstGeom prst="rect">
            <a:avLst/>
          </a:prstGeom>
        </p:spPr>
      </p:pic>
    </p:spTree>
    <p:extLst>
      <p:ext uri="{BB962C8B-B14F-4D97-AF65-F5344CB8AC3E}">
        <p14:creationId xmlns:p14="http://schemas.microsoft.com/office/powerpoint/2010/main" val="92952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a:xfrm>
            <a:off x="1080928" y="260648"/>
            <a:ext cx="3059024" cy="492125"/>
          </a:xfrm>
        </p:spPr>
        <p:txBody>
          <a:bodyPr/>
          <a:lstStyle/>
          <a:p>
            <a:pPr eaLnBrk="1" hangingPunct="1"/>
            <a:r>
              <a:rPr lang="nl-NL" sz="1800" dirty="0">
                <a:solidFill>
                  <a:schemeClr val="bg1"/>
                </a:solidFill>
              </a:rPr>
              <a:t>Nieuwe Normering</a:t>
            </a:r>
            <a:endParaRPr lang="nl-NL" sz="1800" i="1" dirty="0">
              <a:solidFill>
                <a:schemeClr val="bg1"/>
              </a:solidFill>
            </a:endParaRPr>
          </a:p>
        </p:txBody>
      </p:sp>
      <p:sp>
        <p:nvSpPr>
          <p:cNvPr id="4" name="Tijdelijke aanduiding voor dianummer 3"/>
          <p:cNvSpPr>
            <a:spLocks noGrp="1"/>
          </p:cNvSpPr>
          <p:nvPr>
            <p:ph type="sldNum" sz="quarter" idx="11"/>
          </p:nvPr>
        </p:nvSpPr>
        <p:spPr>
          <a:prstGeom prst="rect">
            <a:avLst/>
          </a:prstGeom>
        </p:spPr>
        <p:txBody>
          <a:bodyPr/>
          <a:lstStyle/>
          <a:p>
            <a:pPr>
              <a:defRPr/>
            </a:pPr>
            <a:fld id="{BCBE5892-789F-42FF-B56B-A9F3E9B8AE96}" type="slidenum">
              <a:rPr lang="nl-NL" smtClean="0"/>
              <a:pPr>
                <a:defRPr/>
              </a:pPr>
              <a:t>5</a:t>
            </a:fld>
            <a:endParaRPr lang="nl-NL" dirty="0"/>
          </a:p>
        </p:txBody>
      </p:sp>
      <p:sp>
        <p:nvSpPr>
          <p:cNvPr id="5" name="Tijdelijke aanduiding voor datum 4"/>
          <p:cNvSpPr>
            <a:spLocks noGrp="1"/>
          </p:cNvSpPr>
          <p:nvPr>
            <p:ph type="dt" sz="half" idx="12"/>
          </p:nvPr>
        </p:nvSpPr>
        <p:spPr>
          <a:xfrm>
            <a:off x="7236296" y="6611938"/>
            <a:ext cx="1508125" cy="119062"/>
          </a:xfrm>
        </p:spPr>
        <p:txBody>
          <a:bodyPr/>
          <a:lstStyle/>
          <a:p>
            <a:fld id="{8144E107-D417-4BAE-87AE-60DD39924947}" type="datetime4">
              <a:rPr lang="nl-NL"/>
              <a:pPr/>
              <a:t>21 november 2016</a:t>
            </a:fld>
            <a:endParaRPr lang="nl-NL" dirty="0"/>
          </a:p>
        </p:txBody>
      </p:sp>
      <p:pic>
        <p:nvPicPr>
          <p:cNvPr id="3" name="Tijdelijke aanduiding voor inhoud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1436" y="1021540"/>
            <a:ext cx="9075044" cy="5324499"/>
          </a:xfrm>
        </p:spPr>
      </p:pic>
      <p:pic>
        <p:nvPicPr>
          <p:cNvPr id="8"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96" y="0"/>
            <a:ext cx="1008112" cy="1008112"/>
          </a:xfrm>
          <a:prstGeom prst="rect">
            <a:avLst/>
          </a:prstGeom>
        </p:spPr>
      </p:pic>
    </p:spTree>
    <p:extLst>
      <p:ext uri="{BB962C8B-B14F-4D97-AF65-F5344CB8AC3E}">
        <p14:creationId xmlns:p14="http://schemas.microsoft.com/office/powerpoint/2010/main" val="989390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a:xfrm>
            <a:off x="1080928" y="260648"/>
            <a:ext cx="3131032" cy="492125"/>
          </a:xfrm>
        </p:spPr>
        <p:txBody>
          <a:bodyPr/>
          <a:lstStyle/>
          <a:p>
            <a:pPr eaLnBrk="1" hangingPunct="1"/>
            <a:r>
              <a:rPr lang="nl-NL" sz="1800" dirty="0">
                <a:solidFill>
                  <a:schemeClr val="bg1"/>
                </a:solidFill>
              </a:rPr>
              <a:t>Doelen</a:t>
            </a:r>
          </a:p>
        </p:txBody>
      </p:sp>
      <p:pic>
        <p:nvPicPr>
          <p:cNvPr id="3" name="Tijdelijke aanduiding voor inhoud 2"/>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008000"/>
            <a:ext cx="9144000" cy="5342400"/>
          </a:xfrm>
        </p:spPr>
      </p:pic>
      <p:sp>
        <p:nvSpPr>
          <p:cNvPr id="4" name="Tijdelijke aanduiding voor dianummer 3"/>
          <p:cNvSpPr>
            <a:spLocks noGrp="1"/>
          </p:cNvSpPr>
          <p:nvPr>
            <p:ph type="sldNum" sz="quarter" idx="11"/>
          </p:nvPr>
        </p:nvSpPr>
        <p:spPr>
          <a:prstGeom prst="rect">
            <a:avLst/>
          </a:prstGeom>
        </p:spPr>
        <p:txBody>
          <a:bodyPr/>
          <a:lstStyle/>
          <a:p>
            <a:pPr>
              <a:defRPr/>
            </a:pPr>
            <a:fld id="{BCBE5892-789F-42FF-B56B-A9F3E9B8AE96}" type="slidenum">
              <a:rPr lang="nl-NL" smtClean="0"/>
              <a:pPr>
                <a:defRPr/>
              </a:pPr>
              <a:t>6</a:t>
            </a:fld>
            <a:endParaRPr lang="nl-NL" dirty="0"/>
          </a:p>
        </p:txBody>
      </p:sp>
      <p:sp>
        <p:nvSpPr>
          <p:cNvPr id="5" name="Tijdelijke aanduiding voor datum 4"/>
          <p:cNvSpPr>
            <a:spLocks noGrp="1"/>
          </p:cNvSpPr>
          <p:nvPr>
            <p:ph type="dt" sz="half" idx="12"/>
          </p:nvPr>
        </p:nvSpPr>
        <p:spPr>
          <a:xfrm>
            <a:off x="7236296" y="6611938"/>
            <a:ext cx="1508125" cy="119062"/>
          </a:xfrm>
        </p:spPr>
        <p:txBody>
          <a:bodyPr/>
          <a:lstStyle/>
          <a:p>
            <a:fld id="{8144E107-D417-4BAE-87AE-60DD39924947}" type="datetime4">
              <a:rPr lang="nl-NL"/>
              <a:pPr/>
              <a:t>21 november 2016</a:t>
            </a:fld>
            <a:endParaRPr lang="nl-NL"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96" y="0"/>
            <a:ext cx="1008112" cy="1008112"/>
          </a:xfrm>
          <a:prstGeom prst="rect">
            <a:avLst/>
          </a:prstGeom>
        </p:spPr>
      </p:pic>
      <p:pic>
        <p:nvPicPr>
          <p:cNvPr id="7"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28184" y="303914"/>
            <a:ext cx="1583370" cy="1583370"/>
          </a:xfrm>
          <a:prstGeom prst="rect">
            <a:avLst/>
          </a:prstGeom>
        </p:spPr>
      </p:pic>
    </p:spTree>
    <p:extLst>
      <p:ext uri="{BB962C8B-B14F-4D97-AF65-F5344CB8AC3E}">
        <p14:creationId xmlns:p14="http://schemas.microsoft.com/office/powerpoint/2010/main" val="426189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a:xfrm>
            <a:off x="1080928" y="260648"/>
            <a:ext cx="3131032" cy="492125"/>
          </a:xfrm>
        </p:spPr>
        <p:txBody>
          <a:bodyPr/>
          <a:lstStyle/>
          <a:p>
            <a:pPr eaLnBrk="1" hangingPunct="1"/>
            <a:r>
              <a:rPr lang="nl-NL" sz="1800" dirty="0">
                <a:solidFill>
                  <a:schemeClr val="bg1"/>
                </a:solidFill>
              </a:rPr>
              <a:t>Instrumentarium</a:t>
            </a:r>
          </a:p>
        </p:txBody>
      </p:sp>
      <p:pic>
        <p:nvPicPr>
          <p:cNvPr id="3" name="Tijdelijke aanduiding voor inhoud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1433" y="1021540"/>
            <a:ext cx="9075050" cy="5324501"/>
          </a:xfrm>
        </p:spPr>
      </p:pic>
      <p:sp>
        <p:nvSpPr>
          <p:cNvPr id="4" name="Tijdelijke aanduiding voor dianummer 3"/>
          <p:cNvSpPr>
            <a:spLocks noGrp="1"/>
          </p:cNvSpPr>
          <p:nvPr>
            <p:ph type="sldNum" sz="quarter" idx="11"/>
          </p:nvPr>
        </p:nvSpPr>
        <p:spPr>
          <a:prstGeom prst="rect">
            <a:avLst/>
          </a:prstGeom>
        </p:spPr>
        <p:txBody>
          <a:bodyPr/>
          <a:lstStyle/>
          <a:p>
            <a:pPr>
              <a:defRPr/>
            </a:pPr>
            <a:fld id="{BCBE5892-789F-42FF-B56B-A9F3E9B8AE96}" type="slidenum">
              <a:rPr lang="nl-NL" smtClean="0"/>
              <a:pPr>
                <a:defRPr/>
              </a:pPr>
              <a:t>7</a:t>
            </a:fld>
            <a:endParaRPr lang="nl-NL" dirty="0"/>
          </a:p>
        </p:txBody>
      </p:sp>
      <p:sp>
        <p:nvSpPr>
          <p:cNvPr id="5" name="Tijdelijke aanduiding voor datum 4"/>
          <p:cNvSpPr>
            <a:spLocks noGrp="1"/>
          </p:cNvSpPr>
          <p:nvPr>
            <p:ph type="dt" sz="half" idx="12"/>
          </p:nvPr>
        </p:nvSpPr>
        <p:spPr>
          <a:xfrm>
            <a:off x="7236296" y="6611938"/>
            <a:ext cx="1508125" cy="119062"/>
          </a:xfrm>
        </p:spPr>
        <p:txBody>
          <a:bodyPr/>
          <a:lstStyle/>
          <a:p>
            <a:fld id="{8144E107-D417-4BAE-87AE-60DD39924947}" type="datetime4">
              <a:rPr lang="nl-NL"/>
              <a:pPr/>
              <a:t>21 november 2016</a:t>
            </a:fld>
            <a:endParaRPr lang="nl-NL"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96" y="0"/>
            <a:ext cx="1008112" cy="1008112"/>
          </a:xfrm>
          <a:prstGeom prst="rect">
            <a:avLst/>
          </a:prstGeom>
        </p:spPr>
      </p:pic>
    </p:spTree>
    <p:extLst>
      <p:ext uri="{BB962C8B-B14F-4D97-AF65-F5344CB8AC3E}">
        <p14:creationId xmlns:p14="http://schemas.microsoft.com/office/powerpoint/2010/main" val="2178603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1"/>
          </p:nvPr>
        </p:nvSpPr>
        <p:spPr>
          <a:prstGeom prst="rect">
            <a:avLst/>
          </a:prstGeom>
        </p:spPr>
        <p:txBody>
          <a:bodyPr/>
          <a:lstStyle/>
          <a:p>
            <a:pPr>
              <a:defRPr/>
            </a:pPr>
            <a:fld id="{BCBE5892-789F-42FF-B56B-A9F3E9B8AE96}" type="slidenum">
              <a:rPr lang="nl-NL" smtClean="0"/>
              <a:pPr>
                <a:defRPr/>
              </a:pPr>
              <a:t>8</a:t>
            </a:fld>
            <a:endParaRPr lang="nl-NL" dirty="0"/>
          </a:p>
        </p:txBody>
      </p:sp>
      <p:sp>
        <p:nvSpPr>
          <p:cNvPr id="5" name="Tijdelijke aanduiding voor datum 4"/>
          <p:cNvSpPr>
            <a:spLocks noGrp="1"/>
          </p:cNvSpPr>
          <p:nvPr>
            <p:ph type="dt" sz="half" idx="12"/>
          </p:nvPr>
        </p:nvSpPr>
        <p:spPr>
          <a:xfrm>
            <a:off x="7236296" y="6611938"/>
            <a:ext cx="1508125" cy="119062"/>
          </a:xfrm>
        </p:spPr>
        <p:txBody>
          <a:bodyPr/>
          <a:lstStyle/>
          <a:p>
            <a:fld id="{8144E107-D417-4BAE-87AE-60DD39924947}" type="datetime4">
              <a:rPr lang="nl-NL"/>
              <a:pPr/>
              <a:t>21 november 2016</a:t>
            </a:fld>
            <a:endParaRPr lang="nl-NL" dirty="0"/>
          </a:p>
        </p:txBody>
      </p:sp>
      <p:pic>
        <p:nvPicPr>
          <p:cNvPr id="3" name="Tijdelijke aanduiding voor inhoud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1436" y="1021540"/>
            <a:ext cx="9075044" cy="5324498"/>
          </a:xfrm>
        </p:spPr>
      </p:pic>
      <p:sp>
        <p:nvSpPr>
          <p:cNvPr id="8" name="Titel 1"/>
          <p:cNvSpPr txBox="1">
            <a:spLocks/>
          </p:cNvSpPr>
          <p:nvPr/>
        </p:nvSpPr>
        <p:spPr bwMode="auto">
          <a:xfrm>
            <a:off x="1080928" y="260648"/>
            <a:ext cx="3059024" cy="4921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600">
                <a:solidFill>
                  <a:srgbClr val="CC003D"/>
                </a:solidFill>
                <a:latin typeface="+mj-lt"/>
                <a:ea typeface="+mj-ea"/>
                <a:cs typeface="+mj-cs"/>
              </a:defRPr>
            </a:lvl1pPr>
            <a:lvl2pPr algn="l" rtl="0" eaLnBrk="1" fontAlgn="base" hangingPunct="1">
              <a:spcBef>
                <a:spcPct val="0"/>
              </a:spcBef>
              <a:spcAft>
                <a:spcPct val="0"/>
              </a:spcAft>
              <a:defRPr sz="2600">
                <a:solidFill>
                  <a:srgbClr val="CC003D"/>
                </a:solidFill>
                <a:latin typeface="Verdana" pitchFamily="34" charset="0"/>
              </a:defRPr>
            </a:lvl2pPr>
            <a:lvl3pPr algn="l" rtl="0" eaLnBrk="1" fontAlgn="base" hangingPunct="1">
              <a:spcBef>
                <a:spcPct val="0"/>
              </a:spcBef>
              <a:spcAft>
                <a:spcPct val="0"/>
              </a:spcAft>
              <a:defRPr sz="2600">
                <a:solidFill>
                  <a:srgbClr val="CC003D"/>
                </a:solidFill>
                <a:latin typeface="Verdana" pitchFamily="34" charset="0"/>
              </a:defRPr>
            </a:lvl3pPr>
            <a:lvl4pPr algn="l" rtl="0" eaLnBrk="1" fontAlgn="base" hangingPunct="1">
              <a:spcBef>
                <a:spcPct val="0"/>
              </a:spcBef>
              <a:spcAft>
                <a:spcPct val="0"/>
              </a:spcAft>
              <a:defRPr sz="2600">
                <a:solidFill>
                  <a:srgbClr val="CC003D"/>
                </a:solidFill>
                <a:latin typeface="Verdana" pitchFamily="34" charset="0"/>
              </a:defRPr>
            </a:lvl4pPr>
            <a:lvl5pPr algn="l" rtl="0" eaLnBrk="1" fontAlgn="base" hangingPunct="1">
              <a:spcBef>
                <a:spcPct val="0"/>
              </a:spcBef>
              <a:spcAft>
                <a:spcPct val="0"/>
              </a:spcAft>
              <a:defRPr sz="2600">
                <a:solidFill>
                  <a:srgbClr val="CC003D"/>
                </a:solidFill>
                <a:latin typeface="Verdana" pitchFamily="34" charset="0"/>
              </a:defRPr>
            </a:lvl5pPr>
            <a:lvl6pPr marL="457200" algn="l" rtl="0" eaLnBrk="1" fontAlgn="base" hangingPunct="1">
              <a:spcBef>
                <a:spcPct val="0"/>
              </a:spcBef>
              <a:spcAft>
                <a:spcPct val="0"/>
              </a:spcAft>
              <a:defRPr sz="2600">
                <a:solidFill>
                  <a:srgbClr val="CC003D"/>
                </a:solidFill>
                <a:latin typeface="Verdana" pitchFamily="34" charset="0"/>
              </a:defRPr>
            </a:lvl6pPr>
            <a:lvl7pPr marL="914400" algn="l" rtl="0" eaLnBrk="1" fontAlgn="base" hangingPunct="1">
              <a:spcBef>
                <a:spcPct val="0"/>
              </a:spcBef>
              <a:spcAft>
                <a:spcPct val="0"/>
              </a:spcAft>
              <a:defRPr sz="2600">
                <a:solidFill>
                  <a:srgbClr val="CC003D"/>
                </a:solidFill>
                <a:latin typeface="Verdana" pitchFamily="34" charset="0"/>
              </a:defRPr>
            </a:lvl7pPr>
            <a:lvl8pPr marL="1371600" algn="l" rtl="0" eaLnBrk="1" fontAlgn="base" hangingPunct="1">
              <a:spcBef>
                <a:spcPct val="0"/>
              </a:spcBef>
              <a:spcAft>
                <a:spcPct val="0"/>
              </a:spcAft>
              <a:defRPr sz="2600">
                <a:solidFill>
                  <a:srgbClr val="CC003D"/>
                </a:solidFill>
                <a:latin typeface="Verdana" pitchFamily="34" charset="0"/>
              </a:defRPr>
            </a:lvl8pPr>
            <a:lvl9pPr marL="1828800" algn="l" rtl="0" eaLnBrk="1" fontAlgn="base" hangingPunct="1">
              <a:spcBef>
                <a:spcPct val="0"/>
              </a:spcBef>
              <a:spcAft>
                <a:spcPct val="0"/>
              </a:spcAft>
              <a:defRPr sz="2600">
                <a:solidFill>
                  <a:srgbClr val="CC003D"/>
                </a:solidFill>
                <a:latin typeface="Verdana" pitchFamily="34" charset="0"/>
              </a:defRPr>
            </a:lvl9pPr>
          </a:lstStyle>
          <a:p>
            <a:r>
              <a:rPr lang="nl-NL" sz="1800" kern="0" dirty="0">
                <a:solidFill>
                  <a:schemeClr val="bg1"/>
                </a:solidFill>
              </a:rPr>
              <a:t>Beoordeling</a:t>
            </a:r>
            <a:br>
              <a:rPr lang="nl-NL" sz="1800" kern="0" dirty="0">
                <a:solidFill>
                  <a:schemeClr val="bg1"/>
                </a:solidFill>
              </a:rPr>
            </a:br>
            <a:r>
              <a:rPr lang="nl-NL" sz="1600" i="1" kern="0" dirty="0">
                <a:solidFill>
                  <a:schemeClr val="bg1"/>
                </a:solidFill>
              </a:rPr>
              <a:t>Systematiek - Introductie</a:t>
            </a:r>
            <a:endParaRPr lang="nl-NL" sz="1800" i="1" kern="0" dirty="0">
              <a:solidFill>
                <a:schemeClr val="bg1"/>
              </a:solidFill>
            </a:endParaRPr>
          </a:p>
        </p:txBody>
      </p:sp>
      <p:pic>
        <p:nvPicPr>
          <p:cNvPr id="10"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96" y="0"/>
            <a:ext cx="1008112" cy="1008112"/>
          </a:xfrm>
          <a:prstGeom prst="rect">
            <a:avLst/>
          </a:prstGeom>
        </p:spPr>
      </p:pic>
    </p:spTree>
    <p:extLst>
      <p:ext uri="{BB962C8B-B14F-4D97-AF65-F5344CB8AC3E}">
        <p14:creationId xmlns:p14="http://schemas.microsoft.com/office/powerpoint/2010/main" val="4209625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1"/>
          </p:nvPr>
        </p:nvSpPr>
        <p:spPr>
          <a:prstGeom prst="rect">
            <a:avLst/>
          </a:prstGeom>
        </p:spPr>
        <p:txBody>
          <a:bodyPr/>
          <a:lstStyle/>
          <a:p>
            <a:pPr>
              <a:defRPr/>
            </a:pPr>
            <a:fld id="{BCBE5892-789F-42FF-B56B-A9F3E9B8AE96}" type="slidenum">
              <a:rPr lang="nl-NL" smtClean="0"/>
              <a:pPr>
                <a:defRPr/>
              </a:pPr>
              <a:t>9</a:t>
            </a:fld>
            <a:endParaRPr lang="nl-NL" dirty="0"/>
          </a:p>
        </p:txBody>
      </p:sp>
      <p:sp>
        <p:nvSpPr>
          <p:cNvPr id="5" name="Tijdelijke aanduiding voor datum 4"/>
          <p:cNvSpPr>
            <a:spLocks noGrp="1"/>
          </p:cNvSpPr>
          <p:nvPr>
            <p:ph type="dt" sz="half" idx="12"/>
          </p:nvPr>
        </p:nvSpPr>
        <p:spPr>
          <a:xfrm>
            <a:off x="7236296" y="6611938"/>
            <a:ext cx="1508125" cy="119062"/>
          </a:xfrm>
        </p:spPr>
        <p:txBody>
          <a:bodyPr/>
          <a:lstStyle/>
          <a:p>
            <a:fld id="{8144E107-D417-4BAE-87AE-60DD39924947}" type="datetime4">
              <a:rPr lang="nl-NL"/>
              <a:pPr/>
              <a:t>21 november 2016</a:t>
            </a:fld>
            <a:endParaRPr lang="nl-NL" dirty="0"/>
          </a:p>
        </p:txBody>
      </p:sp>
      <p:pic>
        <p:nvPicPr>
          <p:cNvPr id="3" name="Tijdelijke aanduiding voor inhoud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1436" y="1021540"/>
            <a:ext cx="9075043" cy="5324497"/>
          </a:xfrm>
        </p:spPr>
      </p:pic>
      <p:pic>
        <p:nvPicPr>
          <p:cNvPr id="7"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96" y="0"/>
            <a:ext cx="1008112" cy="1008112"/>
          </a:xfrm>
          <a:prstGeom prst="rect">
            <a:avLst/>
          </a:prstGeom>
        </p:spPr>
      </p:pic>
      <p:sp>
        <p:nvSpPr>
          <p:cNvPr id="8" name="Titel 1"/>
          <p:cNvSpPr txBox="1">
            <a:spLocks/>
          </p:cNvSpPr>
          <p:nvPr/>
        </p:nvSpPr>
        <p:spPr bwMode="auto">
          <a:xfrm>
            <a:off x="1080000" y="260648"/>
            <a:ext cx="3059024" cy="4921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600">
                <a:solidFill>
                  <a:srgbClr val="CC003D"/>
                </a:solidFill>
                <a:latin typeface="+mj-lt"/>
                <a:ea typeface="+mj-ea"/>
                <a:cs typeface="+mj-cs"/>
              </a:defRPr>
            </a:lvl1pPr>
            <a:lvl2pPr algn="l" rtl="0" eaLnBrk="1" fontAlgn="base" hangingPunct="1">
              <a:spcBef>
                <a:spcPct val="0"/>
              </a:spcBef>
              <a:spcAft>
                <a:spcPct val="0"/>
              </a:spcAft>
              <a:defRPr sz="2600">
                <a:solidFill>
                  <a:srgbClr val="CC003D"/>
                </a:solidFill>
                <a:latin typeface="Verdana" pitchFamily="34" charset="0"/>
              </a:defRPr>
            </a:lvl2pPr>
            <a:lvl3pPr algn="l" rtl="0" eaLnBrk="1" fontAlgn="base" hangingPunct="1">
              <a:spcBef>
                <a:spcPct val="0"/>
              </a:spcBef>
              <a:spcAft>
                <a:spcPct val="0"/>
              </a:spcAft>
              <a:defRPr sz="2600">
                <a:solidFill>
                  <a:srgbClr val="CC003D"/>
                </a:solidFill>
                <a:latin typeface="Verdana" pitchFamily="34" charset="0"/>
              </a:defRPr>
            </a:lvl3pPr>
            <a:lvl4pPr algn="l" rtl="0" eaLnBrk="1" fontAlgn="base" hangingPunct="1">
              <a:spcBef>
                <a:spcPct val="0"/>
              </a:spcBef>
              <a:spcAft>
                <a:spcPct val="0"/>
              </a:spcAft>
              <a:defRPr sz="2600">
                <a:solidFill>
                  <a:srgbClr val="CC003D"/>
                </a:solidFill>
                <a:latin typeface="Verdana" pitchFamily="34" charset="0"/>
              </a:defRPr>
            </a:lvl4pPr>
            <a:lvl5pPr algn="l" rtl="0" eaLnBrk="1" fontAlgn="base" hangingPunct="1">
              <a:spcBef>
                <a:spcPct val="0"/>
              </a:spcBef>
              <a:spcAft>
                <a:spcPct val="0"/>
              </a:spcAft>
              <a:defRPr sz="2600">
                <a:solidFill>
                  <a:srgbClr val="CC003D"/>
                </a:solidFill>
                <a:latin typeface="Verdana" pitchFamily="34" charset="0"/>
              </a:defRPr>
            </a:lvl5pPr>
            <a:lvl6pPr marL="457200" algn="l" rtl="0" eaLnBrk="1" fontAlgn="base" hangingPunct="1">
              <a:spcBef>
                <a:spcPct val="0"/>
              </a:spcBef>
              <a:spcAft>
                <a:spcPct val="0"/>
              </a:spcAft>
              <a:defRPr sz="2600">
                <a:solidFill>
                  <a:srgbClr val="CC003D"/>
                </a:solidFill>
                <a:latin typeface="Verdana" pitchFamily="34" charset="0"/>
              </a:defRPr>
            </a:lvl6pPr>
            <a:lvl7pPr marL="914400" algn="l" rtl="0" eaLnBrk="1" fontAlgn="base" hangingPunct="1">
              <a:spcBef>
                <a:spcPct val="0"/>
              </a:spcBef>
              <a:spcAft>
                <a:spcPct val="0"/>
              </a:spcAft>
              <a:defRPr sz="2600">
                <a:solidFill>
                  <a:srgbClr val="CC003D"/>
                </a:solidFill>
                <a:latin typeface="Verdana" pitchFamily="34" charset="0"/>
              </a:defRPr>
            </a:lvl7pPr>
            <a:lvl8pPr marL="1371600" algn="l" rtl="0" eaLnBrk="1" fontAlgn="base" hangingPunct="1">
              <a:spcBef>
                <a:spcPct val="0"/>
              </a:spcBef>
              <a:spcAft>
                <a:spcPct val="0"/>
              </a:spcAft>
              <a:defRPr sz="2600">
                <a:solidFill>
                  <a:srgbClr val="CC003D"/>
                </a:solidFill>
                <a:latin typeface="Verdana" pitchFamily="34" charset="0"/>
              </a:defRPr>
            </a:lvl8pPr>
            <a:lvl9pPr marL="1828800" algn="l" rtl="0" eaLnBrk="1" fontAlgn="base" hangingPunct="1">
              <a:spcBef>
                <a:spcPct val="0"/>
              </a:spcBef>
              <a:spcAft>
                <a:spcPct val="0"/>
              </a:spcAft>
              <a:defRPr sz="2600">
                <a:solidFill>
                  <a:srgbClr val="CC003D"/>
                </a:solidFill>
                <a:latin typeface="Verdana" pitchFamily="34" charset="0"/>
              </a:defRPr>
            </a:lvl9pPr>
          </a:lstStyle>
          <a:p>
            <a:r>
              <a:rPr lang="nl-NL" sz="1800" kern="0" dirty="0">
                <a:solidFill>
                  <a:schemeClr val="bg1"/>
                </a:solidFill>
              </a:rPr>
              <a:t>Beoordeling</a:t>
            </a:r>
            <a:br>
              <a:rPr lang="nl-NL" sz="1800" kern="0" dirty="0">
                <a:solidFill>
                  <a:schemeClr val="bg1"/>
                </a:solidFill>
              </a:rPr>
            </a:br>
            <a:r>
              <a:rPr lang="nl-NL" sz="1600" i="1" kern="0" dirty="0">
                <a:solidFill>
                  <a:schemeClr val="bg1"/>
                </a:solidFill>
              </a:rPr>
              <a:t>Systematiek - Samenvatting</a:t>
            </a:r>
            <a:endParaRPr lang="nl-NL" sz="1800" i="1" kern="0" dirty="0">
              <a:solidFill>
                <a:schemeClr val="bg1"/>
              </a:solidFill>
            </a:endParaRPr>
          </a:p>
        </p:txBody>
      </p:sp>
    </p:spTree>
    <p:extLst>
      <p:ext uri="{BB962C8B-B14F-4D97-AF65-F5344CB8AC3E}">
        <p14:creationId xmlns:p14="http://schemas.microsoft.com/office/powerpoint/2010/main" val="22963883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ARMA DOCSYS~XML" val="&lt;data author=&quot;{00000000-0000-0000-0000-000000000000}&quot; authorname=&quot;(onbekend)&quot; model=&quot;{00000001-0005-0000-0001-000000000013}&quot; profile=&quot;1Logo&quot; created=&quot;2010-10-28 12:31:02&quot; modified=&quot;2010-10-28 14:12:02&quot;&gt;&lt;presentatie template=&quot;C:\Program Files\Carma DocSys\1Logo\Modellen\Presentaties\ministerie.pot&quot; enabled=&quot;true&quot; reopen=&quot;true&quot; lcid=&quot;1043&quot; newdoc=&quot;true&quot; engine=&quot;DocSysEngine.MSPPT&quot;&gt;&lt;titel class=&quot;string&quot; value=&quot;&quot;/&gt;&lt;fldfooter class=&quot;string&quot; value=&quot;&quot;/&gt;&lt;subtitel class=&quot;string&quot; value=&quot;&quot;/&gt;&lt;datum class=&quot;string&quot; value=&quot;29 oktober 2010&quot;/&gt;&lt;kleur class=&quot;string&quot; value=&quot;&quot;/&gt;&lt;divisie class=&quot;string&quot; value=&quot;Ministerie&quot; id=&quot;1&quot;/&gt;&lt;PAPER/&gt;&lt;/presentatie&gt;&lt;/data&gt;&#10;"/>
</p:tagLst>
</file>

<file path=ppt/theme/theme1.xml><?xml version="1.0" encoding="utf-8"?>
<a:theme xmlns:a="http://schemas.openxmlformats.org/drawingml/2006/main" name="Tijdelijk_bestand_Presentatie_IenM[1]">
  <a:themeElements>
    <a:clrScheme name="">
      <a:dk1>
        <a:srgbClr val="000000"/>
      </a:dk1>
      <a:lt1>
        <a:srgbClr val="FFFFFF"/>
      </a:lt1>
      <a:dk2>
        <a:srgbClr val="0E4A10"/>
      </a:dk2>
      <a:lt2>
        <a:srgbClr val="47145C"/>
      </a:lt2>
      <a:accent1>
        <a:srgbClr val="046F96"/>
      </a:accent1>
      <a:accent2>
        <a:srgbClr val="9ACCD4"/>
      </a:accent2>
      <a:accent3>
        <a:srgbClr val="FFFFFF"/>
      </a:accent3>
      <a:accent4>
        <a:srgbClr val="000000"/>
      </a:accent4>
      <a:accent5>
        <a:srgbClr val="AABBC9"/>
      </a:accent5>
      <a:accent6>
        <a:srgbClr val="8BB9C0"/>
      </a:accent6>
      <a:hlink>
        <a:srgbClr val="ED8FBB"/>
      </a:hlink>
      <a:folHlink>
        <a:srgbClr val="900079"/>
      </a:folHlink>
    </a:clrScheme>
    <a:fontScheme name="ministerie">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ministerie 1">
        <a:dk1>
          <a:srgbClr val="000000"/>
        </a:dk1>
        <a:lt1>
          <a:srgbClr val="FFFFFF"/>
        </a:lt1>
        <a:dk2>
          <a:srgbClr val="529D26"/>
        </a:dk2>
        <a:lt2>
          <a:srgbClr val="808080"/>
        </a:lt2>
        <a:accent1>
          <a:srgbClr val="58AE8B"/>
        </a:accent1>
        <a:accent2>
          <a:srgbClr val="2494C5"/>
        </a:accent2>
        <a:accent3>
          <a:srgbClr val="FFFFFF"/>
        </a:accent3>
        <a:accent4>
          <a:srgbClr val="000000"/>
        </a:accent4>
        <a:accent5>
          <a:srgbClr val="B4D3C4"/>
        </a:accent5>
        <a:accent6>
          <a:srgbClr val="2086B2"/>
        </a:accent6>
        <a:hlink>
          <a:srgbClr val="9ACCD4"/>
        </a:hlink>
        <a:folHlink>
          <a:srgbClr val="ED8FBB"/>
        </a:folHlink>
      </a:clrScheme>
      <a:clrMap bg1="lt1" tx1="dk1" bg2="lt2" tx2="dk2" accent1="accent1" accent2="accent2" accent3="accent3" accent4="accent4" accent5="accent5" accent6="accent6" hlink="hlink" folHlink="folHlink"/>
    </a:extraClrScheme>
    <a:extraClrScheme>
      <a:clrScheme name="ministerie 2">
        <a:dk1>
          <a:srgbClr val="000000"/>
        </a:dk1>
        <a:lt1>
          <a:srgbClr val="FFFFFF"/>
        </a:lt1>
        <a:dk2>
          <a:srgbClr val="3C1508"/>
        </a:dk2>
        <a:lt2>
          <a:srgbClr val="3C1508"/>
        </a:lt2>
        <a:accent1>
          <a:srgbClr val="FBD221"/>
        </a:accent1>
        <a:accent2>
          <a:srgbClr val="F9A529"/>
        </a:accent2>
        <a:accent3>
          <a:srgbClr val="FFFFFF"/>
        </a:accent3>
        <a:accent4>
          <a:srgbClr val="000000"/>
        </a:accent4>
        <a:accent5>
          <a:srgbClr val="FDE5AB"/>
        </a:accent5>
        <a:accent6>
          <a:srgbClr val="E29524"/>
        </a:accent6>
        <a:hlink>
          <a:srgbClr val="EE0026"/>
        </a:hlink>
        <a:folHlink>
          <a:srgbClr val="60652A"/>
        </a:folHlink>
      </a:clrScheme>
      <a:clrMap bg1="lt1" tx1="dk1" bg2="lt2" tx2="dk2" accent1="accent1" accent2="accent2" accent3="accent3" accent4="accent4" accent5="accent5" accent6="accent6" hlink="hlink" folHlink="folHlink"/>
    </a:extraClrScheme>
    <a:extraClrScheme>
      <a:clrScheme name="ministerie 3">
        <a:dk1>
          <a:srgbClr val="000000"/>
        </a:dk1>
        <a:lt1>
          <a:srgbClr val="FFFFFF"/>
        </a:lt1>
        <a:dk2>
          <a:srgbClr val="47145C"/>
        </a:dk2>
        <a:lt2>
          <a:srgbClr val="0E4A10"/>
        </a:lt2>
        <a:accent1>
          <a:srgbClr val="EE0026"/>
        </a:accent1>
        <a:accent2>
          <a:srgbClr val="D60044"/>
        </a:accent2>
        <a:accent3>
          <a:srgbClr val="FFFFFF"/>
        </a:accent3>
        <a:accent4>
          <a:srgbClr val="000000"/>
        </a:accent4>
        <a:accent5>
          <a:srgbClr val="F5AAAC"/>
        </a:accent5>
        <a:accent6>
          <a:srgbClr val="C2003D"/>
        </a:accent6>
        <a:hlink>
          <a:srgbClr val="ED8FBB"/>
        </a:hlink>
        <a:folHlink>
          <a:srgbClr val="A10086"/>
        </a:folHlink>
      </a:clrScheme>
      <a:clrMap bg1="lt1" tx1="dk1" bg2="lt2" tx2="dk2" accent1="accent1" accent2="accent2" accent3="accent3" accent4="accent4" accent5="accent5" accent6="accent6" hlink="hlink" folHlink="folHlink"/>
    </a:extraClrScheme>
    <a:extraClrScheme>
      <a:clrScheme name="ministerie 4">
        <a:dk1>
          <a:srgbClr val="000000"/>
        </a:dk1>
        <a:lt1>
          <a:srgbClr val="FFFFFF"/>
        </a:lt1>
        <a:dk2>
          <a:srgbClr val="529D26"/>
        </a:dk2>
        <a:lt2>
          <a:srgbClr val="808080"/>
        </a:lt2>
        <a:accent1>
          <a:srgbClr val="6ED9AD"/>
        </a:accent1>
        <a:accent2>
          <a:srgbClr val="2494C5"/>
        </a:accent2>
        <a:accent3>
          <a:srgbClr val="FFFFFF"/>
        </a:accent3>
        <a:accent4>
          <a:srgbClr val="000000"/>
        </a:accent4>
        <a:accent5>
          <a:srgbClr val="BAE9D3"/>
        </a:accent5>
        <a:accent6>
          <a:srgbClr val="2086B2"/>
        </a:accent6>
        <a:hlink>
          <a:srgbClr val="9ACCD4"/>
        </a:hlink>
        <a:folHlink>
          <a:srgbClr val="ED8FB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4273</TotalTime>
  <Words>564</Words>
  <Application>Microsoft Office PowerPoint</Application>
  <PresentationFormat>Diavoorstelling (4:3)</PresentationFormat>
  <Paragraphs>80</Paragraphs>
  <Slides>16</Slides>
  <Notes>16</Notes>
  <HiddenSlides>0</HiddenSlides>
  <MMClips>0</MMClips>
  <ScaleCrop>false</ScaleCrop>
  <HeadingPairs>
    <vt:vector size="4" baseType="variant">
      <vt:variant>
        <vt:lpstr>Thema</vt:lpstr>
      </vt:variant>
      <vt:variant>
        <vt:i4>1</vt:i4>
      </vt:variant>
      <vt:variant>
        <vt:lpstr>Diatitels</vt:lpstr>
      </vt:variant>
      <vt:variant>
        <vt:i4>16</vt:i4>
      </vt:variant>
    </vt:vector>
  </HeadingPairs>
  <TitlesOfParts>
    <vt:vector size="17" baseType="lpstr">
      <vt:lpstr>Tijdelijk_bestand_Presentatie_IenM[1]</vt:lpstr>
      <vt:lpstr>WBI 2017</vt:lpstr>
      <vt:lpstr>Inhoud</vt:lpstr>
      <vt:lpstr>Nieuwe Normering Aanleiding</vt:lpstr>
      <vt:lpstr>Nieuwe Normering Basis en extra bescherming</vt:lpstr>
      <vt:lpstr>Nieuwe Normering</vt:lpstr>
      <vt:lpstr>Doelen</vt:lpstr>
      <vt:lpstr>Instrumentarium</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Einde</vt:lpstr>
    </vt:vector>
  </TitlesOfParts>
  <Company>Rijksoverheid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Basis presentatie</dc:title>
  <dc:creator>MValstar</dc:creator>
  <cp:lastModifiedBy>Detmar, Hoite (WVL)</cp:lastModifiedBy>
  <cp:revision>170</cp:revision>
  <dcterms:created xsi:type="dcterms:W3CDTF">2013-11-14T08:43:47Z</dcterms:created>
  <dcterms:modified xsi:type="dcterms:W3CDTF">2016-11-21T08:23:00Z</dcterms:modified>
</cp:coreProperties>
</file>